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1" r:id="rId4"/>
    <p:sldId id="257" r:id="rId5"/>
    <p:sldId id="258" r:id="rId6"/>
    <p:sldId id="259" r:id="rId7"/>
    <p:sldId id="276" r:id="rId8"/>
    <p:sldId id="270" r:id="rId9"/>
    <p:sldId id="271" r:id="rId10"/>
    <p:sldId id="272" r:id="rId11"/>
    <p:sldId id="274" r:id="rId12"/>
    <p:sldId id="273" r:id="rId13"/>
    <p:sldId id="278" r:id="rId14"/>
    <p:sldId id="275" r:id="rId15"/>
    <p:sldId id="260" r:id="rId16"/>
    <p:sldId id="263" r:id="rId17"/>
    <p:sldId id="264" r:id="rId18"/>
    <p:sldId id="265" r:id="rId19"/>
    <p:sldId id="266" r:id="rId20"/>
    <p:sldId id="267" r:id="rId21"/>
    <p:sldId id="268" r:id="rId22"/>
    <p:sldId id="279" r:id="rId23"/>
    <p:sldId id="269" r:id="rId24"/>
    <p:sldId id="281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3A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89" d="100"/>
          <a:sy n="89" d="100"/>
        </p:scale>
        <p:origin x="168" y="6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9364CF-1403-4F59-ABF2-A43D19BCB6BE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</dgm:pt>
    <dgm:pt modelId="{4DFF7800-BFE4-421B-B86D-EB96C7B78E39}">
      <dgm:prSet phldrT="[Text]" custT="1"/>
      <dgm:spPr>
        <a:solidFill>
          <a:srgbClr val="393ACE"/>
        </a:solidFill>
      </dgm:spPr>
      <dgm:t>
        <a:bodyPr/>
        <a:lstStyle/>
        <a:p>
          <a:pPr algn="l"/>
          <a:r>
            <a:rPr lang="en-US" sz="3200" dirty="0"/>
            <a:t>Data </a:t>
          </a:r>
          <a:r>
            <a:rPr lang="en-US" sz="3200" dirty="0" err="1"/>
            <a:t>Asesor</a:t>
          </a:r>
          <a:endParaRPr lang="en-US" sz="3200" dirty="0"/>
        </a:p>
        <a:p>
          <a:pPr algn="l"/>
          <a:r>
            <a:rPr lang="en-US" sz="3200" dirty="0"/>
            <a:t>Data </a:t>
          </a:r>
          <a:r>
            <a:rPr lang="en-US" sz="3200" dirty="0" err="1"/>
            <a:t>Rumah</a:t>
          </a:r>
          <a:r>
            <a:rPr lang="en-US" sz="3200" dirty="0"/>
            <a:t> </a:t>
          </a:r>
          <a:r>
            <a:rPr lang="en-US" sz="3200" dirty="0" err="1"/>
            <a:t>Sakit</a:t>
          </a:r>
          <a:endParaRPr lang="en-US" sz="3200" dirty="0"/>
        </a:p>
        <a:p>
          <a:pPr algn="l"/>
          <a:r>
            <a:rPr lang="en-US" sz="3200" dirty="0" err="1"/>
            <a:t>Penugasan</a:t>
          </a:r>
          <a:endParaRPr lang="en-ID" sz="3200" dirty="0"/>
        </a:p>
      </dgm:t>
    </dgm:pt>
    <dgm:pt modelId="{28E64604-4AC5-43E7-BB2F-3F8249FA9AAF}" cxnId="{4B757271-7B8D-483A-9C1E-F48E2A4F1BFD}" type="parTrans">
      <dgm:prSet/>
      <dgm:spPr/>
      <dgm:t>
        <a:bodyPr/>
        <a:lstStyle/>
        <a:p>
          <a:endParaRPr lang="en-ID"/>
        </a:p>
      </dgm:t>
    </dgm:pt>
    <dgm:pt modelId="{0C5D0BF7-741A-489A-BA4F-64887FF3AE2F}" cxnId="{4B757271-7B8D-483A-9C1E-F48E2A4F1BFD}" type="sibTrans">
      <dgm:prSet/>
      <dgm:spPr/>
      <dgm:t>
        <a:bodyPr/>
        <a:lstStyle/>
        <a:p>
          <a:endParaRPr lang="en-ID"/>
        </a:p>
      </dgm:t>
    </dgm:pt>
    <dgm:pt modelId="{F25D06ED-4546-4AD8-AFAF-9C68A8B5708B}">
      <dgm:prSet phldrT="[Text]" custT="1"/>
      <dgm:spPr>
        <a:solidFill>
          <a:srgbClr val="393ACE"/>
        </a:solidFill>
      </dgm:spPr>
      <dgm:t>
        <a:bodyPr/>
        <a:lstStyle/>
        <a:p>
          <a:pPr algn="l"/>
          <a:r>
            <a:rPr lang="en-US" sz="3200" dirty="0" err="1"/>
            <a:t>Instrumen</a:t>
          </a:r>
          <a:endParaRPr lang="en-US" sz="3200" dirty="0"/>
        </a:p>
        <a:p>
          <a:pPr algn="l"/>
          <a:r>
            <a:rPr lang="en-US" sz="3200" dirty="0"/>
            <a:t>Upload </a:t>
          </a:r>
          <a:r>
            <a:rPr lang="en-US" sz="3200" dirty="0" err="1"/>
            <a:t>dokumen</a:t>
          </a:r>
          <a:r>
            <a:rPr lang="en-US" sz="3200" dirty="0"/>
            <a:t> </a:t>
          </a:r>
          <a:r>
            <a:rPr lang="en-US" sz="3200" dirty="0" err="1"/>
            <a:t>regulasi</a:t>
          </a:r>
          <a:r>
            <a:rPr lang="en-US" sz="3200" dirty="0"/>
            <a:t>/</a:t>
          </a:r>
          <a:r>
            <a:rPr lang="en-US" sz="3200" dirty="0" err="1"/>
            <a:t>bukti</a:t>
          </a:r>
          <a:endParaRPr lang="en-US" sz="3200" dirty="0"/>
        </a:p>
        <a:p>
          <a:pPr algn="l"/>
          <a:r>
            <a:rPr lang="en-US" sz="3200" dirty="0"/>
            <a:t>Self </a:t>
          </a:r>
          <a:r>
            <a:rPr lang="en-US" sz="3200" dirty="0" err="1"/>
            <a:t>asesmen</a:t>
          </a:r>
          <a:endParaRPr lang="en-ID" sz="3200" dirty="0"/>
        </a:p>
      </dgm:t>
    </dgm:pt>
    <dgm:pt modelId="{2CD3E762-BC46-453F-8DD1-3E3990771799}" cxnId="{9AA95EBF-2CAF-4581-9C92-2B2B9BCD434A}" type="parTrans">
      <dgm:prSet/>
      <dgm:spPr/>
      <dgm:t>
        <a:bodyPr/>
        <a:lstStyle/>
        <a:p>
          <a:endParaRPr lang="en-ID"/>
        </a:p>
      </dgm:t>
    </dgm:pt>
    <dgm:pt modelId="{1BB4416B-8EA5-4BE1-BA0E-694D8BBE52FB}" cxnId="{9AA95EBF-2CAF-4581-9C92-2B2B9BCD434A}" type="sibTrans">
      <dgm:prSet/>
      <dgm:spPr/>
      <dgm:t>
        <a:bodyPr/>
        <a:lstStyle/>
        <a:p>
          <a:endParaRPr lang="en-ID"/>
        </a:p>
      </dgm:t>
    </dgm:pt>
    <dgm:pt modelId="{0A3B7A8A-C66A-4D3F-89FD-40A94A2818A9}">
      <dgm:prSet phldrT="[Text]" custT="1"/>
      <dgm:spPr>
        <a:solidFill>
          <a:srgbClr val="393ACE"/>
        </a:solidFill>
      </dgm:spPr>
      <dgm:t>
        <a:bodyPr/>
        <a:lstStyle/>
        <a:p>
          <a:pPr algn="l"/>
          <a:r>
            <a:rPr lang="en-US" sz="3200" dirty="0" err="1"/>
            <a:t>Melihat</a:t>
          </a:r>
          <a:r>
            <a:rPr lang="en-US" sz="3200" dirty="0"/>
            <a:t> </a:t>
          </a:r>
          <a:r>
            <a:rPr lang="en-US" sz="3200" dirty="0" err="1"/>
            <a:t>dokumen</a:t>
          </a:r>
          <a:endParaRPr lang="en-US" sz="3200" dirty="0"/>
        </a:p>
        <a:p>
          <a:pPr algn="l"/>
          <a:r>
            <a:rPr lang="en-US" sz="3200" dirty="0" err="1"/>
            <a:t>Penilaian</a:t>
          </a:r>
          <a:r>
            <a:rPr lang="en-US" sz="3200" dirty="0"/>
            <a:t> </a:t>
          </a:r>
        </a:p>
        <a:p>
          <a:pPr algn="l"/>
          <a:r>
            <a:rPr lang="en-US" sz="3200" dirty="0" err="1"/>
            <a:t>Rekomendasi</a:t>
          </a:r>
          <a:endParaRPr lang="en-US" sz="3200" dirty="0"/>
        </a:p>
        <a:p>
          <a:pPr algn="l"/>
          <a:r>
            <a:rPr lang="en-US" sz="3200" dirty="0" err="1"/>
            <a:t>Histori</a:t>
          </a:r>
          <a:r>
            <a:rPr lang="en-US" sz="3200" dirty="0"/>
            <a:t> </a:t>
          </a:r>
          <a:r>
            <a:rPr lang="en-US" sz="3200" dirty="0" err="1"/>
            <a:t>penugasan</a:t>
          </a:r>
          <a:endParaRPr lang="en-ID" sz="3200" dirty="0"/>
        </a:p>
      </dgm:t>
    </dgm:pt>
    <dgm:pt modelId="{A74C398D-7FB5-4F27-95C4-895BD4A5FA0F}" cxnId="{86FFBC9C-3FA3-49B7-AB40-E95688101B9E}" type="parTrans">
      <dgm:prSet/>
      <dgm:spPr/>
      <dgm:t>
        <a:bodyPr/>
        <a:lstStyle/>
        <a:p>
          <a:endParaRPr lang="en-ID"/>
        </a:p>
      </dgm:t>
    </dgm:pt>
    <dgm:pt modelId="{74957C6C-4AFD-4318-B8FB-6D0E182ABC6F}" cxnId="{86FFBC9C-3FA3-49B7-AB40-E95688101B9E}" type="sibTrans">
      <dgm:prSet/>
      <dgm:spPr/>
      <dgm:t>
        <a:bodyPr/>
        <a:lstStyle/>
        <a:p>
          <a:endParaRPr lang="en-ID"/>
        </a:p>
      </dgm:t>
    </dgm:pt>
    <dgm:pt modelId="{ED3919C3-4F7C-463E-9778-9059C6B47CDC}" type="pres">
      <dgm:prSet presAssocID="{839364CF-1403-4F59-ABF2-A43D19BCB6BE}" presName="Name0" presStyleCnt="0">
        <dgm:presLayoutVars>
          <dgm:dir/>
          <dgm:resizeHandles val="exact"/>
        </dgm:presLayoutVars>
      </dgm:prSet>
      <dgm:spPr/>
    </dgm:pt>
    <dgm:pt modelId="{C966B8A2-4BBD-40CF-9458-F24907F9D72C}" type="pres">
      <dgm:prSet presAssocID="{839364CF-1403-4F59-ABF2-A43D19BCB6BE}" presName="bkgdShp" presStyleLbl="alignAccFollowNode1" presStyleIdx="0" presStyleCnt="1" custScaleY="52683" custLinFactNeighborX="1064" custLinFactNeighborY="-30351"/>
      <dgm:spPr/>
    </dgm:pt>
    <dgm:pt modelId="{12BE16E4-8E6B-459A-9A42-D3B8BCE8BF48}" type="pres">
      <dgm:prSet presAssocID="{839364CF-1403-4F59-ABF2-A43D19BCB6BE}" presName="linComp" presStyleCnt="0"/>
      <dgm:spPr/>
    </dgm:pt>
    <dgm:pt modelId="{A56941D0-8E38-4DA9-8A9D-9446CAA15B54}" type="pres">
      <dgm:prSet presAssocID="{4DFF7800-BFE4-421B-B86D-EB96C7B78E39}" presName="compNode" presStyleCnt="0"/>
      <dgm:spPr/>
    </dgm:pt>
    <dgm:pt modelId="{371CE77B-23DC-4233-A905-E80B5AEFF339}" type="pres">
      <dgm:prSet presAssocID="{4DFF7800-BFE4-421B-B86D-EB96C7B78E39}" presName="node" presStyleLbl="node1" presStyleIdx="0" presStyleCnt="3" custLinFactNeighborX="-1023" custLinFactNeighborY="-30538">
        <dgm:presLayoutVars>
          <dgm:bulletEnabled val="1"/>
        </dgm:presLayoutVars>
      </dgm:prSet>
      <dgm:spPr/>
    </dgm:pt>
    <dgm:pt modelId="{E9F35277-0C0E-4FE0-80DC-B17A90829EE5}" type="pres">
      <dgm:prSet presAssocID="{4DFF7800-BFE4-421B-B86D-EB96C7B78E39}" presName="invisiNode" presStyleLbl="node1" presStyleIdx="0" presStyleCnt="3"/>
      <dgm:spPr/>
    </dgm:pt>
    <dgm:pt modelId="{FC20817B-22AA-4B07-80A4-991C8F3EAF1C}" type="pres">
      <dgm:prSet presAssocID="{4DFF7800-BFE4-421B-B86D-EB96C7B78E39}" presName="imagNode" presStyleLbl="fgImgPlace1" presStyleIdx="0" presStyleCnt="3" custScaleY="48898" custLinFactNeighborX="3934" custLinFactNeighborY="-32759"/>
      <dgm:spPr>
        <a:prstGeom prst="flowChartProcess">
          <a:avLst/>
        </a:prstGeom>
        <a:solidFill>
          <a:schemeClr val="accent1">
            <a:lumMod val="40000"/>
            <a:lumOff val="60000"/>
          </a:schemeClr>
        </a:solidFill>
      </dgm:spPr>
    </dgm:pt>
    <dgm:pt modelId="{DEB08CDC-F4AE-466D-BCD4-7D54A8A2AF5A}" type="pres">
      <dgm:prSet presAssocID="{0C5D0BF7-741A-489A-BA4F-64887FF3AE2F}" presName="sibTrans" presStyleLbl="sibTrans2D1" presStyleIdx="0" presStyleCnt="0"/>
      <dgm:spPr/>
    </dgm:pt>
    <dgm:pt modelId="{60B312E3-E09B-4C5F-A9F1-0B3AABAE5908}" type="pres">
      <dgm:prSet presAssocID="{F25D06ED-4546-4AD8-AFAF-9C68A8B5708B}" presName="compNode" presStyleCnt="0"/>
      <dgm:spPr/>
    </dgm:pt>
    <dgm:pt modelId="{DC00C18D-BCE5-4DCC-BA04-C2A164401A8D}" type="pres">
      <dgm:prSet presAssocID="{F25D06ED-4546-4AD8-AFAF-9C68A8B5708B}" presName="node" presStyleLbl="node1" presStyleIdx="1" presStyleCnt="3" custScaleY="99580" custLinFactX="13239" custLinFactNeighborX="100000" custLinFactNeighborY="-30538">
        <dgm:presLayoutVars>
          <dgm:bulletEnabled val="1"/>
        </dgm:presLayoutVars>
      </dgm:prSet>
      <dgm:spPr/>
    </dgm:pt>
    <dgm:pt modelId="{07993058-E8C8-436B-808B-F98B9D684719}" type="pres">
      <dgm:prSet presAssocID="{F25D06ED-4546-4AD8-AFAF-9C68A8B5708B}" presName="invisiNode" presStyleLbl="node1" presStyleIdx="1" presStyleCnt="3"/>
      <dgm:spPr/>
    </dgm:pt>
    <dgm:pt modelId="{1770DC51-7FF5-4C2A-8DA2-4BE6A1C6A473}" type="pres">
      <dgm:prSet presAssocID="{F25D06ED-4546-4AD8-AFAF-9C68A8B5708B}" presName="imagNode" presStyleLbl="fgImgPlace1" presStyleIdx="1" presStyleCnt="3" custScaleY="48898" custLinFactNeighborX="-1270" custLinFactNeighborY="-35004"/>
      <dgm:spPr>
        <a:solidFill>
          <a:schemeClr val="accent2">
            <a:lumMod val="40000"/>
            <a:lumOff val="60000"/>
          </a:schemeClr>
        </a:solidFill>
      </dgm:spPr>
    </dgm:pt>
    <dgm:pt modelId="{F090294F-63E7-4B21-91CF-CD59E84142FE}" type="pres">
      <dgm:prSet presAssocID="{1BB4416B-8EA5-4BE1-BA0E-694D8BBE52FB}" presName="sibTrans" presStyleLbl="sibTrans2D1" presStyleIdx="0" presStyleCnt="0"/>
      <dgm:spPr/>
    </dgm:pt>
    <dgm:pt modelId="{1CA74317-C32F-4E33-BAB9-D5C817F5917D}" type="pres">
      <dgm:prSet presAssocID="{0A3B7A8A-C66A-4D3F-89FD-40A94A2818A9}" presName="compNode" presStyleCnt="0"/>
      <dgm:spPr/>
    </dgm:pt>
    <dgm:pt modelId="{0170F162-3206-4CF2-8436-A46509D1417C}" type="pres">
      <dgm:prSet presAssocID="{0A3B7A8A-C66A-4D3F-89FD-40A94A2818A9}" presName="node" presStyleLbl="node1" presStyleIdx="2" presStyleCnt="3" custScaleY="123898" custLinFactX="-12201" custLinFactNeighborX="-100000" custLinFactNeighborY="-12614">
        <dgm:presLayoutVars>
          <dgm:bulletEnabled val="1"/>
        </dgm:presLayoutVars>
      </dgm:prSet>
      <dgm:spPr/>
    </dgm:pt>
    <dgm:pt modelId="{F42FC8B4-2A57-4AFE-9AFE-1F354ECC2CC7}" type="pres">
      <dgm:prSet presAssocID="{0A3B7A8A-C66A-4D3F-89FD-40A94A2818A9}" presName="invisiNode" presStyleLbl="node1" presStyleIdx="2" presStyleCnt="3"/>
      <dgm:spPr/>
    </dgm:pt>
    <dgm:pt modelId="{8DF90A33-49C2-4D30-B624-3C7520225B7C}" type="pres">
      <dgm:prSet presAssocID="{0A3B7A8A-C66A-4D3F-89FD-40A94A2818A9}" presName="imagNode" presStyleLbl="fgImgPlace1" presStyleIdx="2" presStyleCnt="3" custScaleY="48898" custLinFactNeighborX="2385" custLinFactNeighborY="-25567"/>
      <dgm:spPr>
        <a:solidFill>
          <a:schemeClr val="accent2">
            <a:lumMod val="20000"/>
            <a:lumOff val="80000"/>
          </a:schemeClr>
        </a:solidFill>
      </dgm:spPr>
    </dgm:pt>
  </dgm:ptLst>
  <dgm:cxnLst>
    <dgm:cxn modelId="{65FDB146-77F8-48F5-94EC-0FE6CB1C5FD8}" type="presOf" srcId="{0C5D0BF7-741A-489A-BA4F-64887FF3AE2F}" destId="{DEB08CDC-F4AE-466D-BCD4-7D54A8A2AF5A}" srcOrd="0" destOrd="0" presId="urn:microsoft.com/office/officeart/2005/8/layout/pList2"/>
    <dgm:cxn modelId="{4B757271-7B8D-483A-9C1E-F48E2A4F1BFD}" srcId="{839364CF-1403-4F59-ABF2-A43D19BCB6BE}" destId="{4DFF7800-BFE4-421B-B86D-EB96C7B78E39}" srcOrd="0" destOrd="0" parTransId="{28E64604-4AC5-43E7-BB2F-3F8249FA9AAF}" sibTransId="{0C5D0BF7-741A-489A-BA4F-64887FF3AE2F}"/>
    <dgm:cxn modelId="{2FC54495-1CE3-4E35-983D-1760407AFF83}" type="presOf" srcId="{839364CF-1403-4F59-ABF2-A43D19BCB6BE}" destId="{ED3919C3-4F7C-463E-9778-9059C6B47CDC}" srcOrd="0" destOrd="0" presId="urn:microsoft.com/office/officeart/2005/8/layout/pList2"/>
    <dgm:cxn modelId="{D4FB2899-BA77-4F0A-B742-D96A30FBE40C}" type="presOf" srcId="{1BB4416B-8EA5-4BE1-BA0E-694D8BBE52FB}" destId="{F090294F-63E7-4B21-91CF-CD59E84142FE}" srcOrd="0" destOrd="0" presId="urn:microsoft.com/office/officeart/2005/8/layout/pList2"/>
    <dgm:cxn modelId="{86FFBC9C-3FA3-49B7-AB40-E95688101B9E}" srcId="{839364CF-1403-4F59-ABF2-A43D19BCB6BE}" destId="{0A3B7A8A-C66A-4D3F-89FD-40A94A2818A9}" srcOrd="2" destOrd="0" parTransId="{A74C398D-7FB5-4F27-95C4-895BD4A5FA0F}" sibTransId="{74957C6C-4AFD-4318-B8FB-6D0E182ABC6F}"/>
    <dgm:cxn modelId="{A5C028A6-0462-4505-92E1-891655D7415D}" type="presOf" srcId="{0A3B7A8A-C66A-4D3F-89FD-40A94A2818A9}" destId="{0170F162-3206-4CF2-8436-A46509D1417C}" srcOrd="0" destOrd="0" presId="urn:microsoft.com/office/officeart/2005/8/layout/pList2"/>
    <dgm:cxn modelId="{CD0CEBA9-5031-4C2A-8E99-CE9F477548F3}" type="presOf" srcId="{4DFF7800-BFE4-421B-B86D-EB96C7B78E39}" destId="{371CE77B-23DC-4233-A905-E80B5AEFF339}" srcOrd="0" destOrd="0" presId="urn:microsoft.com/office/officeart/2005/8/layout/pList2"/>
    <dgm:cxn modelId="{9AA95EBF-2CAF-4581-9C92-2B2B9BCD434A}" srcId="{839364CF-1403-4F59-ABF2-A43D19BCB6BE}" destId="{F25D06ED-4546-4AD8-AFAF-9C68A8B5708B}" srcOrd="1" destOrd="0" parTransId="{2CD3E762-BC46-453F-8DD1-3E3990771799}" sibTransId="{1BB4416B-8EA5-4BE1-BA0E-694D8BBE52FB}"/>
    <dgm:cxn modelId="{7C79D1DC-2277-4412-952B-85551C6ECCF7}" type="presOf" srcId="{F25D06ED-4546-4AD8-AFAF-9C68A8B5708B}" destId="{DC00C18D-BCE5-4DCC-BA04-C2A164401A8D}" srcOrd="0" destOrd="0" presId="urn:microsoft.com/office/officeart/2005/8/layout/pList2"/>
    <dgm:cxn modelId="{77EAED17-9A74-4692-863B-B75E9C438605}" type="presParOf" srcId="{ED3919C3-4F7C-463E-9778-9059C6B47CDC}" destId="{C966B8A2-4BBD-40CF-9458-F24907F9D72C}" srcOrd="0" destOrd="0" presId="urn:microsoft.com/office/officeart/2005/8/layout/pList2"/>
    <dgm:cxn modelId="{255F2834-6D96-4D89-8B8F-20E9033AC6DA}" type="presParOf" srcId="{ED3919C3-4F7C-463E-9778-9059C6B47CDC}" destId="{12BE16E4-8E6B-459A-9A42-D3B8BCE8BF48}" srcOrd="1" destOrd="0" presId="urn:microsoft.com/office/officeart/2005/8/layout/pList2"/>
    <dgm:cxn modelId="{89D0E9BC-203C-460F-9DF6-82CEE2162FA2}" type="presParOf" srcId="{12BE16E4-8E6B-459A-9A42-D3B8BCE8BF48}" destId="{A56941D0-8E38-4DA9-8A9D-9446CAA15B54}" srcOrd="0" destOrd="0" presId="urn:microsoft.com/office/officeart/2005/8/layout/pList2"/>
    <dgm:cxn modelId="{F67F81D4-A5D7-4E76-B717-417718907F53}" type="presParOf" srcId="{A56941D0-8E38-4DA9-8A9D-9446CAA15B54}" destId="{371CE77B-23DC-4233-A905-E80B5AEFF339}" srcOrd="0" destOrd="0" presId="urn:microsoft.com/office/officeart/2005/8/layout/pList2"/>
    <dgm:cxn modelId="{01F65747-B5E2-4222-B0AB-242DF17D1103}" type="presParOf" srcId="{A56941D0-8E38-4DA9-8A9D-9446CAA15B54}" destId="{E9F35277-0C0E-4FE0-80DC-B17A90829EE5}" srcOrd="1" destOrd="0" presId="urn:microsoft.com/office/officeart/2005/8/layout/pList2"/>
    <dgm:cxn modelId="{64EEC53F-D500-41EE-95DF-B1127677C6D0}" type="presParOf" srcId="{A56941D0-8E38-4DA9-8A9D-9446CAA15B54}" destId="{FC20817B-22AA-4B07-80A4-991C8F3EAF1C}" srcOrd="2" destOrd="0" presId="urn:microsoft.com/office/officeart/2005/8/layout/pList2"/>
    <dgm:cxn modelId="{ED871EA1-C9E1-4299-9203-CCCC633BF2A2}" type="presParOf" srcId="{12BE16E4-8E6B-459A-9A42-D3B8BCE8BF48}" destId="{DEB08CDC-F4AE-466D-BCD4-7D54A8A2AF5A}" srcOrd="1" destOrd="0" presId="urn:microsoft.com/office/officeart/2005/8/layout/pList2"/>
    <dgm:cxn modelId="{E32798C3-EDD6-4939-97D6-2FB901A6ED9B}" type="presParOf" srcId="{12BE16E4-8E6B-459A-9A42-D3B8BCE8BF48}" destId="{60B312E3-E09B-4C5F-A9F1-0B3AABAE5908}" srcOrd="2" destOrd="0" presId="urn:microsoft.com/office/officeart/2005/8/layout/pList2"/>
    <dgm:cxn modelId="{647FB1B9-8E79-417A-B952-C6C09128B73F}" type="presParOf" srcId="{60B312E3-E09B-4C5F-A9F1-0B3AABAE5908}" destId="{DC00C18D-BCE5-4DCC-BA04-C2A164401A8D}" srcOrd="0" destOrd="0" presId="urn:microsoft.com/office/officeart/2005/8/layout/pList2"/>
    <dgm:cxn modelId="{B18ED1C8-0BA0-4264-BC39-E9D673DF38B0}" type="presParOf" srcId="{60B312E3-E09B-4C5F-A9F1-0B3AABAE5908}" destId="{07993058-E8C8-436B-808B-F98B9D684719}" srcOrd="1" destOrd="0" presId="urn:microsoft.com/office/officeart/2005/8/layout/pList2"/>
    <dgm:cxn modelId="{157E1229-1C7D-46C9-A740-9809953403AF}" type="presParOf" srcId="{60B312E3-E09B-4C5F-A9F1-0B3AABAE5908}" destId="{1770DC51-7FF5-4C2A-8DA2-4BE6A1C6A473}" srcOrd="2" destOrd="0" presId="urn:microsoft.com/office/officeart/2005/8/layout/pList2"/>
    <dgm:cxn modelId="{DE5EABF4-B75A-45A5-AE32-6BF4A44537D9}" type="presParOf" srcId="{12BE16E4-8E6B-459A-9A42-D3B8BCE8BF48}" destId="{F090294F-63E7-4B21-91CF-CD59E84142FE}" srcOrd="3" destOrd="0" presId="urn:microsoft.com/office/officeart/2005/8/layout/pList2"/>
    <dgm:cxn modelId="{5572DCDA-4AFF-4156-85B2-B1FC28C0C7A4}" type="presParOf" srcId="{12BE16E4-8E6B-459A-9A42-D3B8BCE8BF48}" destId="{1CA74317-C32F-4E33-BAB9-D5C817F5917D}" srcOrd="4" destOrd="0" presId="urn:microsoft.com/office/officeart/2005/8/layout/pList2"/>
    <dgm:cxn modelId="{073CAEA8-DE35-425D-8110-EEC22ABE1526}" type="presParOf" srcId="{1CA74317-C32F-4E33-BAB9-D5C817F5917D}" destId="{0170F162-3206-4CF2-8436-A46509D1417C}" srcOrd="0" destOrd="0" presId="urn:microsoft.com/office/officeart/2005/8/layout/pList2"/>
    <dgm:cxn modelId="{D3935065-5843-473A-9531-0E2927329A0C}" type="presParOf" srcId="{1CA74317-C32F-4E33-BAB9-D5C817F5917D}" destId="{F42FC8B4-2A57-4AFE-9AFE-1F354ECC2CC7}" srcOrd="1" destOrd="0" presId="urn:microsoft.com/office/officeart/2005/8/layout/pList2"/>
    <dgm:cxn modelId="{D206ACC1-372B-410B-A885-7796516CAAE1}" type="presParOf" srcId="{1CA74317-C32F-4E33-BAB9-D5C817F5917D}" destId="{8DF90A33-49C2-4D30-B624-3C7520225B7C}" srcOrd="2" destOrd="0" presId="urn:microsoft.com/office/officeart/2005/8/layout/pList2"/>
  </dgm:cxnLst>
  <dgm:bg>
    <a:solidFill>
      <a:schemeClr val="accent5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Group 1"/>
      <dsp:cNvGrpSpPr/>
    </dsp:nvGrpSpPr>
    <dsp:grpSpPr>
      <a:xfrm>
        <a:off x="0" y="0"/>
        <a:ext cx="11353801" cy="5267903"/>
        <a:chOff x="0" y="0"/>
        <a:chExt cx="11353801" cy="5267903"/>
      </a:xfrm>
    </dsp:grpSpPr>
    <dsp:sp modelId="{C966B8A2-4BBD-40CF-9458-F24907F9D72C}">
      <dsp:nvSpPr>
        <dsp:cNvPr id="3" name="Rounded Rectangle 2"/>
        <dsp:cNvSpPr/>
      </dsp:nvSpPr>
      <dsp:spPr bwMode="white">
        <a:xfrm>
          <a:off x="0" y="0"/>
          <a:ext cx="11353801" cy="2370556"/>
        </a:xfrm>
        <a:prstGeom prst="roundRect">
          <a:avLst>
            <a:gd name="adj" fmla="val 10000"/>
          </a:avLst>
        </a:prstGeom>
      </dsp:spPr>
      <dsp:style>
        <a:lnRef idx="2">
          <a:schemeClr val="accent1">
            <a:alpha val="90000"/>
            <a:tint val="40000"/>
          </a:schemeClr>
        </a:lnRef>
        <a:fillRef idx="1">
          <a:schemeClr val="accent1">
            <a:alpha val="90000"/>
            <a:tint val="40000"/>
          </a:schemeClr>
        </a:fillRef>
        <a:effectRef idx="0">
          <a:scrgbClr r="0" g="0" b="0"/>
        </a:effectRef>
        <a:fontRef idx="minor"/>
      </dsp:style>
      <dsp:txXfrm>
        <a:off x="0" y="0"/>
        <a:ext cx="11353801" cy="2370556"/>
      </dsp:txXfrm>
    </dsp:sp>
    <dsp:sp modelId="{FC20817B-22AA-4B07-80A4-991C8F3EAF1C}">
      <dsp:nvSpPr>
        <dsp:cNvPr id="6" name="Flowchart: Process 5"/>
        <dsp:cNvSpPr/>
      </dsp:nvSpPr>
      <dsp:spPr bwMode="white">
        <a:xfrm>
          <a:off x="471820" y="190770"/>
          <a:ext cx="3335179" cy="850047"/>
        </a:xfrm>
        <a:prstGeom prst="flowChartProcess">
          <a:avLst/>
        </a:prstGeom>
        <a:solidFill>
          <a:schemeClr val="accent1">
            <a:lumMod val="40000"/>
            <a:lumOff val="60000"/>
          </a:schemeClr>
        </a:solidFill>
      </dsp:spPr>
      <dsp:style>
        <a:lnRef idx="2">
          <a:schemeClr val="lt1"/>
        </a:lnRef>
        <a:fillRef idx="1">
          <a:schemeClr val="accent1">
            <a:tint val="50000"/>
          </a:schemeClr>
        </a:fillRef>
        <a:effectRef idx="0">
          <a:scrgbClr r="0" g="0" b="0"/>
        </a:effectRef>
        <a:fontRef idx="minor"/>
      </dsp:style>
      <dsp:txXfrm>
        <a:off x="471820" y="190770"/>
        <a:ext cx="3335179" cy="850047"/>
      </dsp:txXfrm>
    </dsp:sp>
    <dsp:sp modelId="{371CE77B-23DC-4233-A905-E80B5AEFF339}">
      <dsp:nvSpPr>
        <dsp:cNvPr id="4" name="Round Same Side Corner Rectangle 3"/>
        <dsp:cNvSpPr/>
      </dsp:nvSpPr>
      <dsp:spPr bwMode="white">
        <a:xfrm rot="10800000">
          <a:off x="306495" y="1485765"/>
          <a:ext cx="3335179" cy="2897347"/>
        </a:xfrm>
        <a:prstGeom prst="round2SameRect">
          <a:avLst>
            <a:gd name="adj1" fmla="val 10500"/>
            <a:gd name="adj2" fmla="val 0"/>
          </a:avLst>
        </a:prstGeom>
        <a:solidFill>
          <a:srgbClr val="393ACE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rot="10800000" lIns="227584" tIns="227584" rIns="227584" bIns="227584" anchor="t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200" dirty="0"/>
            <a:t>Data </a:t>
          </a:r>
          <a:r>
            <a:rPr lang="en-US" sz="3200" dirty="0" err="1"/>
            <a:t>Asesor</a:t>
          </a:r>
          <a:endParaRPr lang="en-US" sz="3200" dirty="0"/>
        </a:p>
        <a:p>
          <a:pPr lvl="0"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200" dirty="0"/>
            <a:t>Data </a:t>
          </a:r>
          <a:r>
            <a:rPr lang="en-US" sz="3200" dirty="0" err="1"/>
            <a:t>Rumah</a:t>
          </a:r>
          <a:r>
            <a:rPr lang="en-US" sz="3200" dirty="0"/>
            <a:t> </a:t>
          </a:r>
          <a:r>
            <a:rPr lang="en-US" sz="3200" dirty="0" err="1"/>
            <a:t>Sakit</a:t>
          </a:r>
          <a:endParaRPr lang="en-US" sz="3200" dirty="0"/>
        </a:p>
        <a:p>
          <a:pPr lvl="0"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200" dirty="0" err="1"/>
            <a:t>Penugasan</a:t>
          </a:r>
          <a:endParaRPr lang="en-ID" sz="3200" dirty="0"/>
        </a:p>
      </dsp:txBody>
      <dsp:txXfrm rot="10800000">
        <a:off x="306495" y="1485765"/>
        <a:ext cx="3335179" cy="2897347"/>
      </dsp:txXfrm>
    </dsp:sp>
    <dsp:sp modelId="{1770DC51-7FF5-4C2A-8DA2-4BE6A1C6A473}">
      <dsp:nvSpPr>
        <dsp:cNvPr id="10" name="Rounded Rectangle 9"/>
        <dsp:cNvSpPr/>
      </dsp:nvSpPr>
      <dsp:spPr bwMode="white">
        <a:xfrm>
          <a:off x="3966954" y="154785"/>
          <a:ext cx="3335179" cy="850047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</dsp:spPr>
      <dsp:style>
        <a:lnRef idx="2">
          <a:schemeClr val="lt1"/>
        </a:lnRef>
        <a:fillRef idx="1">
          <a:schemeClr val="accent1">
            <a:tint val="50000"/>
          </a:schemeClr>
        </a:fillRef>
        <a:effectRef idx="0">
          <a:scrgbClr r="0" g="0" b="0"/>
        </a:effectRef>
        <a:fontRef idx="minor"/>
      </dsp:style>
      <dsp:txXfrm>
        <a:off x="3966954" y="154785"/>
        <a:ext cx="3335179" cy="850047"/>
      </dsp:txXfrm>
    </dsp:sp>
    <dsp:sp modelId="{DC00C18D-BCE5-4DCC-BA04-C2A164401A8D}">
      <dsp:nvSpPr>
        <dsp:cNvPr id="8" name="Round Same Side Corner Rectangle 7"/>
        <dsp:cNvSpPr/>
      </dsp:nvSpPr>
      <dsp:spPr bwMode="white">
        <a:xfrm rot="10800000">
          <a:off x="7786034" y="1494891"/>
          <a:ext cx="3335179" cy="2885178"/>
        </a:xfrm>
        <a:prstGeom prst="round2SameRect">
          <a:avLst>
            <a:gd name="adj1" fmla="val 10500"/>
            <a:gd name="adj2" fmla="val 0"/>
          </a:avLst>
        </a:prstGeom>
        <a:solidFill>
          <a:srgbClr val="393ACE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rot="10800000" lIns="227584" tIns="227584" rIns="227584" bIns="227584" anchor="t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200" dirty="0" err="1"/>
            <a:t>Instrumen</a:t>
          </a:r>
          <a:endParaRPr lang="en-US" sz="3200" dirty="0"/>
        </a:p>
        <a:p>
          <a:pPr lvl="0"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200" dirty="0"/>
            <a:t>Upload </a:t>
          </a:r>
          <a:r>
            <a:rPr lang="en-US" sz="3200" dirty="0" err="1"/>
            <a:t>dokumen</a:t>
          </a:r>
          <a:r>
            <a:rPr lang="en-US" sz="3200" dirty="0"/>
            <a:t> </a:t>
          </a:r>
          <a:r>
            <a:rPr lang="en-US" sz="3200" dirty="0" err="1"/>
            <a:t>regulasi</a:t>
          </a:r>
          <a:r>
            <a:rPr lang="en-US" sz="3200" dirty="0"/>
            <a:t>/</a:t>
          </a:r>
          <a:r>
            <a:rPr lang="en-US" sz="3200" dirty="0" err="1"/>
            <a:t>bukti</a:t>
          </a:r>
          <a:endParaRPr lang="en-US" sz="3200" dirty="0"/>
        </a:p>
        <a:p>
          <a:pPr lvl="0"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200" dirty="0"/>
            <a:t>Self </a:t>
          </a:r>
          <a:r>
            <a:rPr lang="en-US" sz="3200" dirty="0" err="1"/>
            <a:t>asesmen</a:t>
          </a:r>
          <a:endParaRPr lang="en-ID" sz="3200" dirty="0"/>
        </a:p>
      </dsp:txBody>
      <dsp:txXfrm rot="10800000">
        <a:off x="7786034" y="1494891"/>
        <a:ext cx="3335179" cy="2885178"/>
      </dsp:txXfrm>
    </dsp:sp>
    <dsp:sp modelId="{8DF90A33-49C2-4D30-B624-3C7520225B7C}">
      <dsp:nvSpPr>
        <dsp:cNvPr id="14" name="Rounded Rectangle 13"/>
        <dsp:cNvSpPr/>
      </dsp:nvSpPr>
      <dsp:spPr bwMode="white">
        <a:xfrm>
          <a:off x="7757552" y="142694"/>
          <a:ext cx="3335179" cy="850047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</dsp:spPr>
      <dsp:style>
        <a:lnRef idx="2">
          <a:schemeClr val="lt1"/>
        </a:lnRef>
        <a:fillRef idx="1">
          <a:schemeClr val="accent1">
            <a:tint val="50000"/>
          </a:schemeClr>
        </a:fillRef>
        <a:effectRef idx="0">
          <a:scrgbClr r="0" g="0" b="0"/>
        </a:effectRef>
        <a:fontRef idx="minor"/>
      </dsp:style>
      <dsp:txXfrm>
        <a:off x="7757552" y="142694"/>
        <a:ext cx="3335179" cy="850047"/>
      </dsp:txXfrm>
    </dsp:sp>
    <dsp:sp modelId="{0170F162-3206-4CF2-8436-A46509D1417C}">
      <dsp:nvSpPr>
        <dsp:cNvPr id="12" name="Round Same Side Corner Rectangle 11"/>
        <dsp:cNvSpPr/>
      </dsp:nvSpPr>
      <dsp:spPr bwMode="white">
        <a:xfrm rot="10800000">
          <a:off x="3935904" y="1485779"/>
          <a:ext cx="3335179" cy="3589755"/>
        </a:xfrm>
        <a:prstGeom prst="round2SameRect">
          <a:avLst>
            <a:gd name="adj1" fmla="val 10500"/>
            <a:gd name="adj2" fmla="val 0"/>
          </a:avLst>
        </a:prstGeom>
        <a:solidFill>
          <a:srgbClr val="393ACE"/>
        </a:solidFill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rot="10800000" lIns="227584" tIns="227584" rIns="227584" bIns="227584" anchor="t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200" dirty="0" err="1"/>
            <a:t>Melihat</a:t>
          </a:r>
          <a:r>
            <a:rPr lang="en-US" sz="3200" dirty="0"/>
            <a:t> </a:t>
          </a:r>
          <a:r>
            <a:rPr lang="en-US" sz="3200" dirty="0" err="1"/>
            <a:t>dokumen</a:t>
          </a:r>
          <a:endParaRPr lang="en-US" sz="3200" dirty="0"/>
        </a:p>
        <a:p>
          <a:pPr lvl="0"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200" dirty="0" err="1"/>
            <a:t>Penilaian</a:t>
          </a:r>
          <a:r>
            <a:rPr lang="en-US" sz="3200" dirty="0"/>
            <a:t> </a:t>
          </a:r>
          <a:endParaRPr lang="en-US" sz="3200" dirty="0"/>
        </a:p>
        <a:p>
          <a:pPr lvl="0"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200" dirty="0" err="1"/>
            <a:t>Rekomendasi</a:t>
          </a:r>
          <a:endParaRPr lang="en-US" sz="3200" dirty="0"/>
        </a:p>
        <a:p>
          <a:pPr lvl="0"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200" dirty="0" err="1"/>
            <a:t>Histori</a:t>
          </a:r>
          <a:r>
            <a:rPr lang="en-US" sz="3200" dirty="0"/>
            <a:t> </a:t>
          </a:r>
          <a:r>
            <a:rPr lang="en-US" sz="3200" dirty="0" err="1"/>
            <a:t>penugasan</a:t>
          </a:r>
          <a:endParaRPr lang="en-ID" sz="3200" dirty="0"/>
        </a:p>
      </dsp:txBody>
      <dsp:txXfrm rot="10800000">
        <a:off x="3935904" y="1485779"/>
        <a:ext cx="3335179" cy="3589755"/>
      </dsp:txXfrm>
    </dsp:sp>
    <dsp:sp modelId="{E9F35277-0C0E-4FE0-80DC-B17A90829EE5}">
      <dsp:nvSpPr>
        <dsp:cNvPr id="5" name="Rounded Rectangle 4" hidden="1"/>
        <dsp:cNvSpPr/>
      </dsp:nvSpPr>
      <dsp:spPr>
        <a:xfrm>
          <a:off x="340614" y="0"/>
          <a:ext cx="2501384" cy="316074"/>
        </a:xfrm>
        <a:prstGeom prst="roundRect">
          <a:avLst>
            <a:gd name="adj" fmla="val 10000"/>
          </a:avLst>
        </a:prstGeom>
      </dsp:spPr>
      <dsp:txXfrm>
        <a:off x="340614" y="0"/>
        <a:ext cx="2501384" cy="316074"/>
      </dsp:txXfrm>
    </dsp:sp>
    <dsp:sp modelId="{DEB08CDC-F4AE-466D-BCD4-7D54A8A2AF5A}">
      <dsp:nvSpPr>
        <dsp:cNvPr id="7" name="Rectangles 6" hidden="1"/>
        <dsp:cNvSpPr/>
      </dsp:nvSpPr>
      <dsp:spPr>
        <a:xfrm>
          <a:off x="3675793" y="2633952"/>
          <a:ext cx="333518" cy="0"/>
        </a:xfrm>
        <a:prstGeom prst="rect">
          <a:avLst/>
        </a:prstGeom>
      </dsp:spPr>
      <dsp:txXfrm>
        <a:off x="3675793" y="2633952"/>
        <a:ext cx="333518" cy="0"/>
      </dsp:txXfrm>
    </dsp:sp>
    <dsp:sp modelId="{07993058-E8C8-436B-808B-F98B9D684719}">
      <dsp:nvSpPr>
        <dsp:cNvPr id="9" name="Rounded Rectangle 8" hidden="1"/>
        <dsp:cNvSpPr/>
      </dsp:nvSpPr>
      <dsp:spPr>
        <a:xfrm>
          <a:off x="4009311" y="3042"/>
          <a:ext cx="2501384" cy="316074"/>
        </a:xfrm>
        <a:prstGeom prst="roundRect">
          <a:avLst>
            <a:gd name="adj" fmla="val 10000"/>
          </a:avLst>
        </a:prstGeom>
      </dsp:spPr>
      <dsp:txXfrm>
        <a:off x="4009311" y="3042"/>
        <a:ext cx="2501384" cy="316074"/>
      </dsp:txXfrm>
    </dsp:sp>
    <dsp:sp modelId="{F090294F-63E7-4B21-91CF-CD59E84142FE}">
      <dsp:nvSpPr>
        <dsp:cNvPr id="11" name="Rectangles 10" hidden="1"/>
        <dsp:cNvSpPr/>
      </dsp:nvSpPr>
      <dsp:spPr>
        <a:xfrm>
          <a:off x="7344490" y="2633952"/>
          <a:ext cx="333518" cy="0"/>
        </a:xfrm>
        <a:prstGeom prst="rect">
          <a:avLst/>
        </a:prstGeom>
      </dsp:spPr>
      <dsp:txXfrm>
        <a:off x="7344490" y="2633952"/>
        <a:ext cx="333518" cy="0"/>
      </dsp:txXfrm>
    </dsp:sp>
    <dsp:sp modelId="{F42FC8B4-2A57-4AFE-9AFE-1F354ECC2CC7}">
      <dsp:nvSpPr>
        <dsp:cNvPr id="13" name="Rounded Rectangle 12" hidden="1"/>
        <dsp:cNvSpPr/>
      </dsp:nvSpPr>
      <dsp:spPr>
        <a:xfrm>
          <a:off x="7678008" y="-173102"/>
          <a:ext cx="2501384" cy="316074"/>
        </a:xfrm>
        <a:prstGeom prst="roundRect">
          <a:avLst>
            <a:gd name="adj" fmla="val 10000"/>
          </a:avLst>
        </a:prstGeom>
      </dsp:spPr>
      <dsp:txXfrm>
        <a:off x="7678008" y="-173102"/>
        <a:ext cx="2501384" cy="3160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type="round2SameRect" r:blip="" rot="180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  <a:endParaRPr lang="en-US" sz="8000" baseline="0" dirty="0">
              <a:ln w="3175" cmpd="sng">
                <a:noFill/>
              </a:ln>
              <a:solidFill>
                <a:schemeClr val="accent1"/>
              </a:solidFill>
              <a:effectLst/>
              <a:latin typeface="Arial" panose="020B060402020202020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  <a:endParaRPr lang="en-US" sz="8000" baseline="0" dirty="0">
              <a:ln w="3175" cmpd="sng">
                <a:noFill/>
              </a:ln>
              <a:solidFill>
                <a:schemeClr val="accent1"/>
              </a:solidFill>
              <a:effectLst/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  <a:endParaRPr lang="en-US" sz="8000" baseline="0" dirty="0">
              <a:ln w="3175" cmpd="sng">
                <a:noFill/>
              </a:ln>
              <a:solidFill>
                <a:schemeClr val="accent1"/>
              </a:solidFill>
              <a:effectLst/>
              <a:latin typeface="Arial" panose="020B060402020202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  <a:endParaRPr lang="en-US" sz="8000" baseline="0" dirty="0">
              <a:ln w="3175" cmpd="sng">
                <a:noFill/>
              </a:ln>
              <a:solidFill>
                <a:schemeClr val="accent1"/>
              </a:solidFill>
              <a:effectLst/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509A3-E1B8-4F14-8AD7-AB44414FE24D}" type="datetimeFigureOut">
              <a:rPr lang="en-ID" smtClean="0"/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FB795CE-963B-4307-B0BA-3BE287D77475}" type="slidenum">
              <a:rPr lang="en-ID" smtClean="0"/>
            </a:fld>
            <a:endParaRPr lang="en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1" Type="http://schemas.openxmlformats.org/officeDocument/2006/relationships/hyperlink" Target="http://sirsma.mpku.or.i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54375" y="4814566"/>
            <a:ext cx="6565900" cy="1823445"/>
          </a:xfrm>
        </p:spPr>
        <p:txBody>
          <a:bodyPr>
            <a:noAutofit/>
          </a:bodyPr>
          <a:lstStyle/>
          <a:p>
            <a:pPr algn="ctr"/>
            <a:r>
              <a:rPr lang="en-US" sz="3600" dirty="0" err="1"/>
              <a:t>Sistem</a:t>
            </a:r>
            <a:r>
              <a:rPr lang="en-US" sz="3600" dirty="0"/>
              <a:t> </a:t>
            </a:r>
            <a:r>
              <a:rPr lang="en-US" sz="3600" dirty="0" err="1"/>
              <a:t>Informasi</a:t>
            </a:r>
            <a:r>
              <a:rPr lang="en-US" sz="3600" dirty="0"/>
              <a:t> </a:t>
            </a:r>
            <a:r>
              <a:rPr lang="en-US" sz="3600" dirty="0" err="1"/>
              <a:t>Manajemen</a:t>
            </a:r>
            <a:br>
              <a:rPr lang="en-US" sz="3600" dirty="0"/>
            </a:br>
            <a:r>
              <a:rPr lang="en-US" sz="3600" dirty="0" err="1"/>
              <a:t>Standar</a:t>
            </a:r>
            <a:r>
              <a:rPr lang="en-US" sz="3600" dirty="0"/>
              <a:t> </a:t>
            </a:r>
            <a:r>
              <a:rPr lang="en-US" sz="3600" dirty="0" err="1"/>
              <a:t>Islami</a:t>
            </a:r>
            <a:r>
              <a:rPr lang="en-US" sz="3600" dirty="0"/>
              <a:t> </a:t>
            </a:r>
            <a:r>
              <a:rPr lang="en-US" sz="3600" dirty="0" err="1"/>
              <a:t>Rumah</a:t>
            </a:r>
            <a:r>
              <a:rPr lang="en-US" sz="3600" dirty="0"/>
              <a:t> </a:t>
            </a:r>
            <a:r>
              <a:rPr lang="en-US" sz="3600" dirty="0" err="1"/>
              <a:t>Sakit</a:t>
            </a:r>
            <a:r>
              <a:rPr lang="en-US" sz="3600" dirty="0"/>
              <a:t> </a:t>
            </a:r>
            <a:br>
              <a:rPr lang="en-US" sz="3600" dirty="0"/>
            </a:br>
            <a:r>
              <a:rPr lang="en-US" sz="3600" dirty="0"/>
              <a:t>Muhammadiyah ‘</a:t>
            </a:r>
            <a:r>
              <a:rPr lang="en-US" sz="3600" dirty="0" err="1"/>
              <a:t>Aisyiyah</a:t>
            </a:r>
            <a:endParaRPr lang="en-ID" sz="3600" dirty="0"/>
          </a:p>
        </p:txBody>
      </p:sp>
      <p:sp>
        <p:nvSpPr>
          <p:cNvPr id="8" name="Rectangle 7"/>
          <p:cNvSpPr/>
          <p:nvPr/>
        </p:nvSpPr>
        <p:spPr>
          <a:xfrm>
            <a:off x="4428941" y="0"/>
            <a:ext cx="4216767" cy="481456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2" descr="Informasi - Majelis Pembina Kesehatan Umum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899" y="405735"/>
            <a:ext cx="2482850" cy="3082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ubtitle 2"/>
          <p:cNvSpPr txBox="1"/>
          <p:nvPr/>
        </p:nvSpPr>
        <p:spPr>
          <a:xfrm>
            <a:off x="4428941" y="3770260"/>
            <a:ext cx="4216767" cy="1037627"/>
          </a:xfrm>
          <a:prstGeom prst="rect">
            <a:avLst/>
          </a:prstGeom>
          <a:solidFill>
            <a:srgbClr val="393ACE"/>
          </a:solidFill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5400" b="1" dirty="0">
                <a:solidFill>
                  <a:schemeClr val="bg1"/>
                </a:solidFill>
              </a:rPr>
              <a:t>(</a:t>
            </a:r>
            <a:r>
              <a:rPr lang="en-US" sz="5400" b="1" dirty="0" err="1">
                <a:solidFill>
                  <a:schemeClr val="bg1"/>
                </a:solidFill>
              </a:rPr>
              <a:t>SIRSMAfile</a:t>
            </a:r>
            <a:r>
              <a:rPr lang="en-US" sz="5400" b="1" dirty="0">
                <a:solidFill>
                  <a:schemeClr val="bg1"/>
                </a:solidFill>
              </a:rPr>
              <a:t>)</a:t>
            </a:r>
            <a:endParaRPr lang="en-ID" sz="5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7350" y="220080"/>
            <a:ext cx="4697512" cy="729384"/>
          </a:xfrm>
        </p:spPr>
        <p:txBody>
          <a:bodyPr>
            <a:normAutofit/>
          </a:bodyPr>
          <a:lstStyle/>
          <a:p>
            <a:r>
              <a:rPr lang="en-US" dirty="0"/>
              <a:t>LATAR BELAKANG</a:t>
            </a:r>
            <a:endParaRPr lang="en-ID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546498" y="1158951"/>
            <a:ext cx="3584959" cy="2688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995" r="11318"/>
          <a:stretch>
            <a:fillRect/>
          </a:stretch>
        </p:blipFill>
        <p:spPr>
          <a:xfrm>
            <a:off x="6849137" y="1010159"/>
            <a:ext cx="3796365" cy="28170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807" y="3742895"/>
            <a:ext cx="2974398" cy="2974398"/>
          </a:xfrm>
          <a:prstGeom prst="rect">
            <a:avLst/>
          </a:prstGeom>
        </p:spPr>
      </p:pic>
      <p:sp>
        <p:nvSpPr>
          <p:cNvPr id="11" name="Arrow: Left-Right 10"/>
          <p:cNvSpPr/>
          <p:nvPr/>
        </p:nvSpPr>
        <p:spPr>
          <a:xfrm>
            <a:off x="3962405" y="4862949"/>
            <a:ext cx="4784915" cy="90054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688" y="3995885"/>
            <a:ext cx="2848174" cy="2468417"/>
          </a:xfrm>
          <a:prstGeom prst="rect">
            <a:avLst/>
          </a:prstGeom>
        </p:spPr>
      </p:pic>
      <p:sp>
        <p:nvSpPr>
          <p:cNvPr id="13" name="Arrow: Right 12"/>
          <p:cNvSpPr/>
          <p:nvPr/>
        </p:nvSpPr>
        <p:spPr>
          <a:xfrm>
            <a:off x="4973782" y="1884218"/>
            <a:ext cx="2466109" cy="11958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35" r="21521" b="62651"/>
          <a:stretch>
            <a:fillRect/>
          </a:stretch>
        </p:blipFill>
        <p:spPr>
          <a:xfrm>
            <a:off x="10657515" y="467600"/>
            <a:ext cx="1080654" cy="144432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ontent Placeholder 12"/>
          <p:cNvGraphicFramePr>
            <a:graphicFrameLocks noGrp="1"/>
          </p:cNvGraphicFramePr>
          <p:nvPr>
            <p:ph idx="1"/>
          </p:nvPr>
        </p:nvGraphicFramePr>
        <p:xfrm>
          <a:off x="623885" y="1152236"/>
          <a:ext cx="11353801" cy="52679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302685" y="1440271"/>
            <a:ext cx="2964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ADMIN</a:t>
            </a:r>
            <a:endParaRPr lang="en-ID" sz="3600" dirty="0"/>
          </a:p>
        </p:txBody>
      </p:sp>
      <p:sp>
        <p:nvSpPr>
          <p:cNvPr id="15" name="TextBox 14"/>
          <p:cNvSpPr txBox="1"/>
          <p:nvPr/>
        </p:nvSpPr>
        <p:spPr>
          <a:xfrm>
            <a:off x="8054991" y="1430588"/>
            <a:ext cx="40377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RUMAH SAKIT</a:t>
            </a:r>
            <a:endParaRPr lang="en-ID" sz="3600" dirty="0"/>
          </a:p>
        </p:txBody>
      </p:sp>
      <p:sp>
        <p:nvSpPr>
          <p:cNvPr id="16" name="TextBox 15"/>
          <p:cNvSpPr txBox="1"/>
          <p:nvPr/>
        </p:nvSpPr>
        <p:spPr>
          <a:xfrm>
            <a:off x="4744997" y="1430589"/>
            <a:ext cx="2964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ASSESOR</a:t>
            </a:r>
            <a:endParaRPr lang="en-ID" sz="3600" dirty="0"/>
          </a:p>
        </p:txBody>
      </p:sp>
      <p:sp>
        <p:nvSpPr>
          <p:cNvPr id="17" name="Arrow: Down 16"/>
          <p:cNvSpPr/>
          <p:nvPr/>
        </p:nvSpPr>
        <p:spPr>
          <a:xfrm>
            <a:off x="1863433" y="2208514"/>
            <a:ext cx="1648691" cy="42949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8" name="Arrow: Down 17"/>
          <p:cNvSpPr/>
          <p:nvPr/>
        </p:nvSpPr>
        <p:spPr>
          <a:xfrm>
            <a:off x="5353693" y="2208513"/>
            <a:ext cx="1648691" cy="42949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9" name="Arrow: Down 18"/>
          <p:cNvSpPr/>
          <p:nvPr/>
        </p:nvSpPr>
        <p:spPr>
          <a:xfrm>
            <a:off x="9249512" y="2208512"/>
            <a:ext cx="1648691" cy="42949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3" name="Subtitle 2"/>
          <p:cNvSpPr txBox="1"/>
          <p:nvPr/>
        </p:nvSpPr>
        <p:spPr>
          <a:xfrm>
            <a:off x="3616035" y="147804"/>
            <a:ext cx="4216767" cy="845780"/>
          </a:xfrm>
          <a:prstGeom prst="rect">
            <a:avLst/>
          </a:prstGeom>
          <a:solidFill>
            <a:srgbClr val="393ACE"/>
          </a:solidFill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5400" b="1" dirty="0">
                <a:solidFill>
                  <a:schemeClr val="bg1"/>
                </a:solidFill>
              </a:rPr>
              <a:t>(</a:t>
            </a:r>
            <a:r>
              <a:rPr lang="en-US" sz="5400" b="1" dirty="0" err="1">
                <a:solidFill>
                  <a:schemeClr val="bg1"/>
                </a:solidFill>
              </a:rPr>
              <a:t>SIRSMAfile</a:t>
            </a:r>
            <a:r>
              <a:rPr lang="en-US" sz="5400" b="1" dirty="0">
                <a:solidFill>
                  <a:schemeClr val="bg1"/>
                </a:solidFill>
              </a:rPr>
              <a:t>)</a:t>
            </a:r>
            <a:endParaRPr lang="en-ID" sz="5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1663" y="395510"/>
            <a:ext cx="9632949" cy="790353"/>
          </a:xfrm>
        </p:spPr>
        <p:txBody>
          <a:bodyPr>
            <a:normAutofit/>
          </a:bodyPr>
          <a:lstStyle/>
          <a:p>
            <a:r>
              <a:rPr lang="en-US" dirty="0"/>
              <a:t>BAGAIMANA CARA MENDAPATKAN AKSES</a:t>
            </a:r>
            <a:endParaRPr lang="en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1663" y="1185863"/>
            <a:ext cx="9829800" cy="37776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 err="1"/>
              <a:t>Setiap</a:t>
            </a:r>
            <a:r>
              <a:rPr lang="en-US" sz="3200" dirty="0"/>
              <a:t> </a:t>
            </a:r>
            <a:r>
              <a:rPr lang="en-US" sz="3200" dirty="0" err="1"/>
              <a:t>asesor</a:t>
            </a:r>
            <a:r>
              <a:rPr lang="en-US" sz="3200" dirty="0"/>
              <a:t> yang </a:t>
            </a:r>
            <a:r>
              <a:rPr lang="en-US" sz="3200" dirty="0" err="1"/>
              <a:t>telah</a:t>
            </a:r>
            <a:r>
              <a:rPr lang="en-US" sz="3200" dirty="0"/>
              <a:t> </a:t>
            </a:r>
            <a:r>
              <a:rPr lang="en-US" sz="3200" dirty="0" err="1"/>
              <a:t>mengisi</a:t>
            </a:r>
            <a:r>
              <a:rPr lang="en-US" sz="3200" dirty="0"/>
              <a:t> data </a:t>
            </a:r>
            <a:r>
              <a:rPr lang="en-US" sz="3200" dirty="0" err="1"/>
              <a:t>akan</a:t>
            </a:r>
            <a:r>
              <a:rPr lang="en-US" sz="3200" dirty="0"/>
              <a:t> </a:t>
            </a:r>
            <a:r>
              <a:rPr lang="en-US" sz="3200" dirty="0" err="1"/>
              <a:t>mendapat</a:t>
            </a:r>
            <a:r>
              <a:rPr lang="en-US" sz="3200" dirty="0"/>
              <a:t> </a:t>
            </a:r>
            <a:r>
              <a:rPr lang="en-US" sz="3200" dirty="0" err="1"/>
              <a:t>akun</a:t>
            </a:r>
            <a:r>
              <a:rPr lang="en-US" sz="3200" dirty="0"/>
              <a:t> </a:t>
            </a:r>
            <a:r>
              <a:rPr lang="en-US" sz="3200" dirty="0" err="1"/>
              <a:t>SIRSMAfile</a:t>
            </a:r>
            <a:r>
              <a:rPr lang="en-US" sz="3200" dirty="0"/>
              <a:t> </a:t>
            </a:r>
            <a:r>
              <a:rPr lang="en-US" sz="3200" dirty="0" err="1"/>
              <a:t>Pemberian</a:t>
            </a:r>
            <a:r>
              <a:rPr lang="en-US" sz="3200" dirty="0"/>
              <a:t> </a:t>
            </a:r>
            <a:r>
              <a:rPr lang="en-US" sz="3200" dirty="0" err="1"/>
              <a:t>alamat</a:t>
            </a:r>
            <a:r>
              <a:rPr lang="en-US" sz="3200" dirty="0"/>
              <a:t> web site, user name dan password </a:t>
            </a:r>
            <a:endParaRPr lang="en-US" sz="3200" dirty="0"/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ID" sz="3200" dirty="0"/>
              <a:t>RSMA yang </a:t>
            </a:r>
            <a:r>
              <a:rPr lang="en-ID" sz="3200" dirty="0" err="1"/>
              <a:t>telah</a:t>
            </a:r>
            <a:r>
              <a:rPr lang="en-ID" sz="3200" dirty="0"/>
              <a:t> </a:t>
            </a:r>
            <a:r>
              <a:rPr lang="en-ID" sz="3200" dirty="0" err="1"/>
              <a:t>terdaftar</a:t>
            </a:r>
            <a:r>
              <a:rPr lang="en-ID" sz="3200" dirty="0"/>
              <a:t> </a:t>
            </a:r>
            <a:r>
              <a:rPr lang="en-ID" sz="3200" dirty="0" err="1"/>
              <a:t>dilakukan</a:t>
            </a:r>
            <a:r>
              <a:rPr lang="en-ID" sz="3200" dirty="0"/>
              <a:t> </a:t>
            </a:r>
            <a:r>
              <a:rPr lang="en-ID" sz="3200" dirty="0" err="1"/>
              <a:t>visitasi</a:t>
            </a:r>
            <a:r>
              <a:rPr lang="en-ID" sz="3200" dirty="0"/>
              <a:t> </a:t>
            </a:r>
            <a:r>
              <a:rPr lang="en-ID" sz="3200" dirty="0" err="1"/>
              <a:t>akan</a:t>
            </a:r>
            <a:r>
              <a:rPr lang="en-ID" sz="3200" dirty="0"/>
              <a:t> </a:t>
            </a:r>
            <a:r>
              <a:rPr lang="en-ID" sz="3200" dirty="0" err="1"/>
              <a:t>diberikan</a:t>
            </a:r>
            <a:r>
              <a:rPr lang="en-ID" sz="3200" dirty="0"/>
              <a:t> </a:t>
            </a:r>
            <a:r>
              <a:rPr lang="en-US" sz="3200" dirty="0" err="1"/>
              <a:t>alamat</a:t>
            </a:r>
            <a:r>
              <a:rPr lang="en-US" sz="3200" dirty="0"/>
              <a:t> web site, user name dan password </a:t>
            </a:r>
            <a:endParaRPr lang="en-US" sz="3200" dirty="0"/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3200" dirty="0"/>
              <a:t>URL: http://sirsma.mpku.or.id/</a:t>
            </a:r>
            <a:endParaRPr lang="en-ID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999962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AKSES ASESOR</a:t>
            </a:r>
            <a:endParaRPr lang="en-ID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0122" y="882978"/>
            <a:ext cx="34676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sirsma.mpku.or.id/</a:t>
            </a:r>
            <a:endParaRPr lang="en-ID" sz="2800" dirty="0"/>
          </a:p>
        </p:txBody>
      </p:sp>
      <p:sp>
        <p:nvSpPr>
          <p:cNvPr id="6" name="Arrow: Down 5"/>
          <p:cNvSpPr/>
          <p:nvPr/>
        </p:nvSpPr>
        <p:spPr>
          <a:xfrm flipV="1">
            <a:off x="2369127" y="451197"/>
            <a:ext cx="1357746" cy="5232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Rectangle 6"/>
          <p:cNvSpPr/>
          <p:nvPr/>
        </p:nvSpPr>
        <p:spPr>
          <a:xfrm>
            <a:off x="8447232" y="2677685"/>
            <a:ext cx="290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Email </a:t>
            </a:r>
            <a:r>
              <a:rPr lang="en-US" sz="2800" dirty="0" err="1"/>
              <a:t>Asesor</a:t>
            </a:r>
            <a:endParaRPr lang="en-ID" sz="2800" dirty="0"/>
          </a:p>
        </p:txBody>
      </p:sp>
      <p:sp>
        <p:nvSpPr>
          <p:cNvPr id="8" name="Rectangle 7"/>
          <p:cNvSpPr/>
          <p:nvPr/>
        </p:nvSpPr>
        <p:spPr>
          <a:xfrm>
            <a:off x="8578850" y="4427324"/>
            <a:ext cx="330834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Tgl</a:t>
            </a:r>
            <a:r>
              <a:rPr lang="en-US" sz="2800" dirty="0"/>
              <a:t> </a:t>
            </a:r>
            <a:r>
              <a:rPr lang="en-US" sz="2800" dirty="0" err="1"/>
              <a:t>bln</a:t>
            </a:r>
            <a:r>
              <a:rPr lang="en-US" sz="2800" dirty="0"/>
              <a:t> </a:t>
            </a:r>
            <a:r>
              <a:rPr lang="en-US" sz="2800" dirty="0" err="1"/>
              <a:t>tahun</a:t>
            </a:r>
            <a:r>
              <a:rPr lang="en-US" sz="2800" dirty="0"/>
              <a:t> </a:t>
            </a:r>
            <a:r>
              <a:rPr lang="en-US" sz="2800" dirty="0" err="1"/>
              <a:t>lahir</a:t>
            </a:r>
            <a:endParaRPr lang="en-US" sz="2800" dirty="0"/>
          </a:p>
          <a:p>
            <a:r>
              <a:rPr lang="en-US" sz="2800" dirty="0"/>
              <a:t>01011970</a:t>
            </a:r>
            <a:endParaRPr lang="en-US" sz="2800" dirty="0"/>
          </a:p>
          <a:p>
            <a:r>
              <a:rPr lang="en-US" sz="2800" dirty="0"/>
              <a:t>(1 </a:t>
            </a:r>
            <a:r>
              <a:rPr lang="en-US" sz="2800" dirty="0" err="1"/>
              <a:t>Januari</a:t>
            </a:r>
            <a:r>
              <a:rPr lang="en-US" sz="2800" dirty="0"/>
              <a:t>  1970)</a:t>
            </a:r>
            <a:endParaRPr lang="en-US" sz="2800" dirty="0"/>
          </a:p>
          <a:p>
            <a:endParaRPr lang="en-ID" sz="2800" dirty="0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6456218" y="2939295"/>
            <a:ext cx="1991014" cy="71830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6456218" y="4088084"/>
            <a:ext cx="2122633" cy="60085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0162" y="166910"/>
            <a:ext cx="8911687" cy="1280890"/>
          </a:xfrm>
        </p:spPr>
        <p:txBody>
          <a:bodyPr/>
          <a:lstStyle/>
          <a:p>
            <a:r>
              <a:rPr lang="en-ID" dirty="0" err="1"/>
              <a:t>Membuka</a:t>
            </a:r>
            <a:r>
              <a:rPr lang="en-ID" dirty="0"/>
              <a:t> </a:t>
            </a:r>
            <a:r>
              <a:rPr lang="en-ID" dirty="0" err="1"/>
              <a:t>penugasan</a:t>
            </a:r>
            <a:endParaRPr lang="en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8202" y="1256497"/>
            <a:ext cx="11353798" cy="56015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317009" y="3617565"/>
            <a:ext cx="290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Klik</a:t>
            </a:r>
            <a:endParaRPr lang="en-ID" sz="2800" dirty="0"/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1606118" y="3389892"/>
            <a:ext cx="1535832" cy="512496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99855" y="3335336"/>
            <a:ext cx="9365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/>
              <a:t>Muncul</a:t>
            </a:r>
            <a:r>
              <a:rPr lang="en-US" sz="3600" dirty="0"/>
              <a:t> </a:t>
            </a:r>
            <a:r>
              <a:rPr lang="en-US" sz="3600" dirty="0" err="1"/>
              <a:t>bila</a:t>
            </a:r>
            <a:r>
              <a:rPr lang="en-US" sz="3600" dirty="0"/>
              <a:t> </a:t>
            </a:r>
            <a:r>
              <a:rPr lang="en-US" sz="3600" dirty="0" err="1"/>
              <a:t>sudah</a:t>
            </a:r>
            <a:r>
              <a:rPr lang="en-US" sz="3600" dirty="0"/>
              <a:t> </a:t>
            </a:r>
            <a:r>
              <a:rPr lang="en-US" sz="3600" dirty="0" err="1"/>
              <a:t>mendapatkan</a:t>
            </a:r>
            <a:r>
              <a:rPr lang="en-US" sz="3600" dirty="0"/>
              <a:t> </a:t>
            </a:r>
            <a:r>
              <a:rPr lang="en-US" sz="3600" dirty="0" err="1"/>
              <a:t>penugasan</a:t>
            </a:r>
            <a:endParaRPr lang="en-ID" sz="3600" dirty="0"/>
          </a:p>
        </p:txBody>
      </p:sp>
      <p:sp>
        <p:nvSpPr>
          <p:cNvPr id="6" name="Arrow: Down 5"/>
          <p:cNvSpPr/>
          <p:nvPr/>
        </p:nvSpPr>
        <p:spPr>
          <a:xfrm flipV="1">
            <a:off x="4350327" y="2660074"/>
            <a:ext cx="4793673" cy="6234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Rectangle 9"/>
          <p:cNvSpPr/>
          <p:nvPr/>
        </p:nvSpPr>
        <p:spPr>
          <a:xfrm>
            <a:off x="10763970" y="2677179"/>
            <a:ext cx="11796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Klik</a:t>
            </a:r>
            <a:endParaRPr lang="en-ID" sz="2800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11098503" y="2291356"/>
            <a:ext cx="0" cy="385823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0151" y="39961"/>
            <a:ext cx="8911687" cy="1280890"/>
          </a:xfrm>
        </p:spPr>
        <p:txBody>
          <a:bodyPr/>
          <a:lstStyle/>
          <a:p>
            <a:r>
              <a:rPr lang="en-ID" dirty="0" err="1"/>
              <a:t>Membuka</a:t>
            </a:r>
            <a:r>
              <a:rPr lang="en-ID" dirty="0"/>
              <a:t> </a:t>
            </a:r>
            <a:r>
              <a:rPr lang="en-ID" dirty="0" err="1"/>
              <a:t>standar</a:t>
            </a:r>
            <a:endParaRPr lang="en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00162" y="1271588"/>
            <a:ext cx="10891837" cy="558641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712179" y="4943582"/>
            <a:ext cx="11796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Klik</a:t>
            </a:r>
            <a:endParaRPr lang="en-ID" sz="2800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0107902" y="3107204"/>
            <a:ext cx="1149928" cy="1915179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4338" y="200024"/>
            <a:ext cx="8911687" cy="1181755"/>
          </a:xfrm>
        </p:spPr>
        <p:txBody>
          <a:bodyPr>
            <a:normAutofit fontScale="90000"/>
          </a:bodyPr>
          <a:lstStyle/>
          <a:p>
            <a:r>
              <a:rPr lang="en-ID" dirty="0" err="1"/>
              <a:t>Membuka</a:t>
            </a:r>
            <a:r>
              <a:rPr lang="en-ID" dirty="0"/>
              <a:t> </a:t>
            </a:r>
            <a:r>
              <a:rPr lang="en-ID" dirty="0" err="1"/>
              <a:t>dokumen</a:t>
            </a:r>
            <a:r>
              <a:rPr lang="en-ID" dirty="0"/>
              <a:t> </a:t>
            </a:r>
            <a:r>
              <a:rPr lang="en-ID" dirty="0" err="1"/>
              <a:t>pendukung</a:t>
            </a:r>
            <a:r>
              <a:rPr lang="en-ID" dirty="0"/>
              <a:t> dan </a:t>
            </a:r>
            <a:r>
              <a:rPr lang="en-ID" dirty="0" err="1"/>
              <a:t>memberi</a:t>
            </a:r>
            <a:r>
              <a:rPr lang="en-ID" dirty="0"/>
              <a:t> </a:t>
            </a:r>
            <a:r>
              <a:rPr lang="en-ID" dirty="0" err="1"/>
              <a:t>catatan</a:t>
            </a:r>
            <a:endParaRPr lang="en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1588" y="1274286"/>
            <a:ext cx="10920412" cy="55837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103898" y="2012161"/>
            <a:ext cx="11796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Klik</a:t>
            </a:r>
            <a:endParaRPr lang="en-ID" sz="2800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8693727" y="2535381"/>
            <a:ext cx="1578986" cy="893619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5700" y="100890"/>
            <a:ext cx="8911687" cy="1280890"/>
          </a:xfrm>
        </p:spPr>
        <p:txBody>
          <a:bodyPr/>
          <a:lstStyle/>
          <a:p>
            <a:r>
              <a:rPr lang="en-ID" dirty="0" err="1"/>
              <a:t>Memberikan</a:t>
            </a:r>
            <a:r>
              <a:rPr lang="en-ID" dirty="0"/>
              <a:t> </a:t>
            </a:r>
            <a:r>
              <a:rPr lang="en-ID" dirty="0" err="1"/>
              <a:t>nilai</a:t>
            </a:r>
            <a:r>
              <a:rPr lang="en-ID" dirty="0"/>
              <a:t> dan </a:t>
            </a:r>
            <a:r>
              <a:rPr lang="en-ID" dirty="0" err="1"/>
              <a:t>rekomendasi</a:t>
            </a:r>
            <a:endParaRPr lang="en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2146" y="1357313"/>
            <a:ext cx="11289854" cy="513761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103898" y="2012161"/>
            <a:ext cx="11796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Klik</a:t>
            </a:r>
            <a:endParaRPr lang="en-ID" sz="2800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8825636" y="2273771"/>
            <a:ext cx="1897782" cy="49713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35489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AKSES RUMAH SAKIT</a:t>
            </a:r>
            <a:endParaRPr lang="en-ID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90122" y="882978"/>
            <a:ext cx="35248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sirsma.mpku.or.id/</a:t>
            </a:r>
            <a:endParaRPr lang="en-ID" sz="2800" dirty="0"/>
          </a:p>
        </p:txBody>
      </p:sp>
      <p:sp>
        <p:nvSpPr>
          <p:cNvPr id="6" name="Arrow: Down 5"/>
          <p:cNvSpPr/>
          <p:nvPr/>
        </p:nvSpPr>
        <p:spPr>
          <a:xfrm flipV="1">
            <a:off x="2369127" y="451197"/>
            <a:ext cx="1357746" cy="5232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Rectangle 6"/>
          <p:cNvSpPr/>
          <p:nvPr/>
        </p:nvSpPr>
        <p:spPr>
          <a:xfrm>
            <a:off x="8447232" y="2677685"/>
            <a:ext cx="290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Email RSMA</a:t>
            </a:r>
            <a:endParaRPr lang="en-ID" sz="2800" dirty="0"/>
          </a:p>
        </p:txBody>
      </p:sp>
      <p:sp>
        <p:nvSpPr>
          <p:cNvPr id="8" name="Rectangle 7"/>
          <p:cNvSpPr/>
          <p:nvPr/>
        </p:nvSpPr>
        <p:spPr>
          <a:xfrm>
            <a:off x="8578851" y="4427324"/>
            <a:ext cx="290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Kode</a:t>
            </a:r>
            <a:r>
              <a:rPr lang="en-US" sz="2800" dirty="0"/>
              <a:t> RS</a:t>
            </a:r>
            <a:endParaRPr lang="en-ID" sz="2800" dirty="0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6456218" y="2939295"/>
            <a:ext cx="1991014" cy="71830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6456218" y="4088084"/>
            <a:ext cx="2122633" cy="60085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8825" y="173753"/>
            <a:ext cx="9505519" cy="1280890"/>
          </a:xfrm>
        </p:spPr>
        <p:txBody>
          <a:bodyPr/>
          <a:lstStyle/>
          <a:p>
            <a:r>
              <a:rPr lang="en-ID" dirty="0" err="1"/>
              <a:t>Membuka</a:t>
            </a:r>
            <a:r>
              <a:rPr lang="en-ID" dirty="0"/>
              <a:t> </a:t>
            </a:r>
            <a:r>
              <a:rPr lang="en-ID" dirty="0" err="1"/>
              <a:t>standar</a:t>
            </a:r>
            <a:r>
              <a:rPr lang="en-ID" dirty="0"/>
              <a:t> dan </a:t>
            </a:r>
            <a:r>
              <a:rPr lang="en-ID" dirty="0" err="1"/>
              <a:t>elemen</a:t>
            </a:r>
            <a:r>
              <a:rPr lang="en-ID" dirty="0"/>
              <a:t> </a:t>
            </a:r>
            <a:r>
              <a:rPr lang="en-ID" dirty="0" err="1"/>
              <a:t>penilaian</a:t>
            </a:r>
            <a:endParaRPr lang="en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" y="1165407"/>
            <a:ext cx="12191998" cy="571400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20159" y="2133600"/>
            <a:ext cx="290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1. </a:t>
            </a:r>
            <a:r>
              <a:rPr lang="en-US" sz="2800" dirty="0" err="1"/>
              <a:t>Klik</a:t>
            </a:r>
            <a:endParaRPr lang="en-ID" sz="2800" dirty="0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1129145" y="2339624"/>
            <a:ext cx="1991014" cy="38677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120159" y="2682307"/>
            <a:ext cx="290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2. </a:t>
            </a:r>
            <a:r>
              <a:rPr lang="en-US" sz="2800" dirty="0" err="1"/>
              <a:t>Klik</a:t>
            </a:r>
            <a:endParaRPr lang="en-ID" sz="2800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906317" y="2943917"/>
            <a:ext cx="2213842" cy="7205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275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58707" y="875784"/>
            <a:ext cx="290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1. </a:t>
            </a:r>
            <a:r>
              <a:rPr lang="en-US" sz="2800" dirty="0" err="1"/>
              <a:t>Klik</a:t>
            </a:r>
            <a:endParaRPr lang="en-ID" sz="2800" dirty="0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1286452" y="1143991"/>
            <a:ext cx="1991014" cy="71830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120159" y="1261335"/>
            <a:ext cx="290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2. </a:t>
            </a:r>
            <a:r>
              <a:rPr lang="en-US" sz="2800" dirty="0" err="1"/>
              <a:t>Klik</a:t>
            </a:r>
            <a:endParaRPr lang="en-ID" sz="2800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1129145" y="1522945"/>
            <a:ext cx="1991014" cy="718305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8526569" y="856478"/>
            <a:ext cx="290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3. </a:t>
            </a:r>
            <a:r>
              <a:rPr lang="en-US" sz="2800" dirty="0" err="1"/>
              <a:t>Klik</a:t>
            </a:r>
            <a:endParaRPr lang="en-ID" sz="2800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9602788" y="1143991"/>
            <a:ext cx="1660524" cy="1097259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99855" y="3335336"/>
            <a:ext cx="9365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err="1"/>
              <a:t>Muncul</a:t>
            </a:r>
            <a:r>
              <a:rPr lang="en-US" sz="3600" dirty="0"/>
              <a:t> </a:t>
            </a:r>
            <a:r>
              <a:rPr lang="en-US" sz="3600" dirty="0" err="1"/>
              <a:t>bila</a:t>
            </a:r>
            <a:r>
              <a:rPr lang="en-US" sz="3600" dirty="0"/>
              <a:t> </a:t>
            </a:r>
            <a:r>
              <a:rPr lang="en-US" sz="3600" dirty="0" err="1"/>
              <a:t>sudah</a:t>
            </a:r>
            <a:r>
              <a:rPr lang="en-US" sz="3600" dirty="0"/>
              <a:t> </a:t>
            </a:r>
            <a:r>
              <a:rPr lang="en-US" sz="3600" dirty="0" err="1"/>
              <a:t>terjadwal</a:t>
            </a:r>
            <a:endParaRPr lang="en-ID" sz="3600" dirty="0"/>
          </a:p>
        </p:txBody>
      </p:sp>
      <p:sp>
        <p:nvSpPr>
          <p:cNvPr id="10" name="Arrow: Down 5"/>
          <p:cNvSpPr/>
          <p:nvPr/>
        </p:nvSpPr>
        <p:spPr>
          <a:xfrm flipV="1">
            <a:off x="4350327" y="2660074"/>
            <a:ext cx="4793673" cy="6234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10836"/>
            <a:ext cx="12192000" cy="696883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526569" y="856478"/>
            <a:ext cx="290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Klik</a:t>
            </a:r>
            <a:endParaRPr lang="en-ID" sz="2800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9357520" y="1186822"/>
            <a:ext cx="1589049" cy="94677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351" y="306333"/>
            <a:ext cx="8911687" cy="1280890"/>
          </a:xfrm>
        </p:spPr>
        <p:txBody>
          <a:bodyPr/>
          <a:lstStyle/>
          <a:p>
            <a:r>
              <a:rPr lang="en-ID" dirty="0"/>
              <a:t>Upload </a:t>
            </a:r>
            <a:r>
              <a:rPr lang="en-ID" dirty="0" err="1"/>
              <a:t>dokumen</a:t>
            </a:r>
            <a:r>
              <a:rPr lang="en-ID" dirty="0"/>
              <a:t> </a:t>
            </a:r>
            <a:endParaRPr lang="en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2962" y="1245546"/>
            <a:ext cx="11349037" cy="561245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526569" y="2085228"/>
            <a:ext cx="290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Klik</a:t>
            </a:r>
            <a:endParaRPr lang="en-ID" sz="2800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9357520" y="2415572"/>
            <a:ext cx="1589049" cy="94677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046912" y="2611791"/>
            <a:ext cx="290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Beri </a:t>
            </a:r>
            <a:r>
              <a:rPr lang="en-US" sz="2800" dirty="0" err="1"/>
              <a:t>nama</a:t>
            </a:r>
            <a:r>
              <a:rPr lang="en-US" sz="2800" dirty="0"/>
              <a:t> file</a:t>
            </a:r>
            <a:endParaRPr lang="en-ID" sz="2800" dirty="0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5074407" y="2898317"/>
            <a:ext cx="1826456" cy="473389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4161179" y="3845095"/>
            <a:ext cx="1934821" cy="99836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6214682" y="4581853"/>
            <a:ext cx="52899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Cari file yang </a:t>
            </a:r>
            <a:r>
              <a:rPr lang="en-US" sz="2800" dirty="0" err="1"/>
              <a:t>telah</a:t>
            </a:r>
            <a:r>
              <a:rPr lang="en-US" sz="2800" dirty="0"/>
              <a:t> </a:t>
            </a:r>
            <a:r>
              <a:rPr lang="en-US" sz="2800" dirty="0" err="1"/>
              <a:t>disiapkan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endParaRPr lang="en-ID" sz="2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351" y="306333"/>
            <a:ext cx="8911687" cy="1280890"/>
          </a:xfrm>
        </p:spPr>
        <p:txBody>
          <a:bodyPr/>
          <a:lstStyle/>
          <a:p>
            <a:r>
              <a:rPr lang="en-ID" dirty="0" err="1"/>
              <a:t>Memberi</a:t>
            </a:r>
            <a:r>
              <a:rPr lang="en-ID" dirty="0"/>
              <a:t> </a:t>
            </a:r>
            <a:r>
              <a:rPr lang="en-ID" dirty="0" err="1"/>
              <a:t>nilai</a:t>
            </a:r>
            <a:r>
              <a:rPr lang="en-ID" dirty="0"/>
              <a:t> self </a:t>
            </a:r>
            <a:r>
              <a:rPr lang="en-ID" dirty="0" err="1"/>
              <a:t>asesmen</a:t>
            </a:r>
            <a:endParaRPr lang="en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2962" y="1245546"/>
            <a:ext cx="11349037" cy="561245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526569" y="2085228"/>
            <a:ext cx="290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/>
              <a:t>Klik</a:t>
            </a:r>
            <a:endParaRPr lang="en-ID" sz="2800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9357520" y="2415572"/>
            <a:ext cx="2147092" cy="1013428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0258" y="2974714"/>
            <a:ext cx="3971925" cy="1280890"/>
          </a:xfrm>
        </p:spPr>
        <p:txBody>
          <a:bodyPr/>
          <a:lstStyle/>
          <a:p>
            <a:r>
              <a:rPr lang="en-US" dirty="0"/>
              <a:t>TERIMA KASIH</a:t>
            </a:r>
            <a:endParaRPr lang="en-US" dirty="0"/>
          </a:p>
        </p:txBody>
      </p:sp>
      <p:sp>
        <p:nvSpPr>
          <p:cNvPr id="4" name="Title 1"/>
          <p:cNvSpPr txBox="1"/>
          <p:nvPr/>
        </p:nvSpPr>
        <p:spPr>
          <a:xfrm>
            <a:off x="385757" y="142875"/>
            <a:ext cx="3971925" cy="58578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hlinkClick r:id="rId1"/>
              </a:rPr>
              <a:t>sirsma.mpku.or.id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7186614" y="4901935"/>
            <a:ext cx="4891086" cy="1173563"/>
          </a:xfrm>
          <a:solidFill>
            <a:srgbClr val="393ACE"/>
          </a:solidFill>
          <a:ln>
            <a:solidFill>
              <a:srgbClr val="393ACE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chemeClr val="bg1"/>
                </a:solidFill>
              </a:rPr>
              <a:t>Oki  ( 0896 8714 3173 )</a:t>
            </a:r>
            <a:endParaRPr lang="en-US" sz="32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3200" dirty="0" err="1">
                <a:solidFill>
                  <a:schemeClr val="bg1"/>
                </a:solidFill>
              </a:rPr>
              <a:t>Arif</a:t>
            </a:r>
            <a:r>
              <a:rPr lang="en-US" sz="3200" dirty="0">
                <a:solidFill>
                  <a:schemeClr val="bg1"/>
                </a:solidFill>
              </a:rPr>
              <a:t>  ( 0811 2500 165 )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3078" name="Picture 6" descr="Wassalamualaikum Warahmatullahi Wabarakatuh Tulisan Arab dan Artiny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61" b="31301"/>
          <a:stretch>
            <a:fillRect/>
          </a:stretch>
        </p:blipFill>
        <p:spPr bwMode="auto">
          <a:xfrm>
            <a:off x="2736205" y="1055952"/>
            <a:ext cx="762000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200901" y="6075498"/>
            <a:ext cx="4876798" cy="646331"/>
          </a:xfrm>
          <a:prstGeom prst="rect">
            <a:avLst/>
          </a:prstGeom>
          <a:solidFill>
            <a:schemeClr val="bg1"/>
          </a:solidFill>
          <a:ln w="50800">
            <a:solidFill>
              <a:srgbClr val="393ACE"/>
            </a:solidFill>
          </a:ln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93ACE"/>
                </a:solidFill>
              </a:rPr>
              <a:t>Information System Development Team</a:t>
            </a:r>
            <a:endParaRPr lang="en-US" dirty="0">
              <a:solidFill>
                <a:srgbClr val="393ACE"/>
              </a:solidFill>
            </a:endParaRPr>
          </a:p>
          <a:p>
            <a:r>
              <a:rPr lang="en-US" dirty="0">
                <a:solidFill>
                  <a:srgbClr val="393ACE"/>
                </a:solidFill>
              </a:rPr>
              <a:t>RS PKU Muhammadiyah </a:t>
            </a:r>
            <a:r>
              <a:rPr lang="en-US" dirty="0" err="1">
                <a:solidFill>
                  <a:srgbClr val="393ACE"/>
                </a:solidFill>
              </a:rPr>
              <a:t>Gamping</a:t>
            </a:r>
            <a:endParaRPr lang="en-US" dirty="0">
              <a:solidFill>
                <a:srgbClr val="393ACE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{601CE3CB-1D4F-2542-8818-AE38AFD620E8}tf10001069</Template>
  <TotalTime>0</TotalTime>
  <Words>1072</Words>
  <Application>WPS Presentation</Application>
  <PresentationFormat>Widescreen</PresentationFormat>
  <Paragraphs>99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Arial</vt:lpstr>
      <vt:lpstr>SimSun</vt:lpstr>
      <vt:lpstr>Wingdings</vt:lpstr>
      <vt:lpstr>Wingdings 3</vt:lpstr>
      <vt:lpstr>Arial</vt:lpstr>
      <vt:lpstr>Century Gothic</vt:lpstr>
      <vt:lpstr>Microsoft YaHei</vt:lpstr>
      <vt:lpstr>Arial Unicode MS</vt:lpstr>
      <vt:lpstr>Calibri</vt:lpstr>
      <vt:lpstr>Wisp</vt:lpstr>
      <vt:lpstr>Sistem Informasi Manajemen Standar Islami Rumah Sakit  Muhammadiyah ‘Aisyiyah</vt:lpstr>
      <vt:lpstr>LATAR BELAKANG</vt:lpstr>
      <vt:lpstr>PowerPoint 演示文稿</vt:lpstr>
      <vt:lpstr>BAGAIMANA CARA MENDAPATKAN AKSES</vt:lpstr>
      <vt:lpstr>AKSES ASESOR</vt:lpstr>
      <vt:lpstr>PowerPoint 演示文稿</vt:lpstr>
      <vt:lpstr>Membuka penugasan</vt:lpstr>
      <vt:lpstr>PowerPoint 演示文稿</vt:lpstr>
      <vt:lpstr>Membuka standar</vt:lpstr>
      <vt:lpstr>Membuka dokumen pendukung dan memberi catatan</vt:lpstr>
      <vt:lpstr>PowerPoint 演示文稿</vt:lpstr>
      <vt:lpstr>Memberikan nilai dan rekomendasi</vt:lpstr>
      <vt:lpstr>PowerPoint 演示文稿</vt:lpstr>
      <vt:lpstr>AKSES RUMAH SAKIT</vt:lpstr>
      <vt:lpstr>PowerPoint 演示文稿</vt:lpstr>
      <vt:lpstr>Membuka standar dan elemen penilaian</vt:lpstr>
      <vt:lpstr>PowerPoint 演示文稿</vt:lpstr>
      <vt:lpstr>PowerPoint 演示文稿</vt:lpstr>
      <vt:lpstr>Upload dokumen </vt:lpstr>
      <vt:lpstr>PowerPoint 演示文稿</vt:lpstr>
      <vt:lpstr>Memberi nilai self asesmen</vt:lpstr>
      <vt:lpstr>PowerPoint 演示文稿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 INFORMASI MANAJEMEN</dc:title>
  <dc:creator>pkug</dc:creator>
  <cp:lastModifiedBy>Mentari Covid164</cp:lastModifiedBy>
  <cp:revision>12</cp:revision>
  <dcterms:created xsi:type="dcterms:W3CDTF">2022-09-08T05:43:00Z</dcterms:created>
  <dcterms:modified xsi:type="dcterms:W3CDTF">2022-09-13T10:30:18Z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A67E5B80F573404D87191098790A0641</vt:lpwstr>
  </property>
  <property fmtid="{D5CDD505-2E9C-101B-9397-08002B2CF9AE}" pid="3" name="KSOProductBuildVer">
    <vt:lpwstr>1033-11.2.0.11306</vt:lpwstr>
  </property>
</Properties>
</file>