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0" r:id="rId2"/>
    <p:sldId id="271" r:id="rId3"/>
    <p:sldId id="272" r:id="rId4"/>
    <p:sldId id="275" r:id="rId5"/>
    <p:sldId id="276" r:id="rId6"/>
    <p:sldId id="277" r:id="rId7"/>
    <p:sldId id="267" r:id="rId8"/>
    <p:sldId id="268" r:id="rId9"/>
    <p:sldId id="269" r:id="rId1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0000"/>
    <a:srgbClr val="003618"/>
    <a:srgbClr val="000C05"/>
    <a:srgbClr val="003217"/>
    <a:srgbClr val="007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21C7A7-D430-48E8-9948-CA26180BD7F0}" type="doc">
      <dgm:prSet loTypeId="urn:microsoft.com/office/officeart/2005/8/layout/chevron1" loCatId="process" qsTypeId="urn:microsoft.com/office/officeart/2005/8/quickstyle/3d2" qsCatId="3D" csTypeId="urn:microsoft.com/office/officeart/2005/8/colors/colorful1" csCatId="colorful" phldr="1"/>
      <dgm:spPr/>
    </dgm:pt>
    <dgm:pt modelId="{4FF34C44-9A06-4E56-93FC-5C46B0F1401E}">
      <dgm:prSet phldrT="[Text]"/>
      <dgm:spPr>
        <a:noFill/>
        <a:ln w="28575">
          <a:solidFill>
            <a:srgbClr val="FFFF00"/>
          </a:solidFill>
        </a:ln>
      </dgm:spPr>
      <dgm:t>
        <a:bodyPr/>
        <a:lstStyle/>
        <a:p>
          <a:r>
            <a:rPr lang="id-ID" dirty="0" smtClean="0"/>
            <a:t>Misi RSMA </a:t>
          </a:r>
          <a:endParaRPr lang="id-ID" dirty="0"/>
        </a:p>
      </dgm:t>
    </dgm:pt>
    <dgm:pt modelId="{A6A92915-F366-46DE-A67B-1A425E601C41}" type="parTrans" cxnId="{4E57EC72-9323-4075-90EB-7C9793EBD1DB}">
      <dgm:prSet/>
      <dgm:spPr/>
      <dgm:t>
        <a:bodyPr/>
        <a:lstStyle/>
        <a:p>
          <a:endParaRPr lang="id-ID"/>
        </a:p>
      </dgm:t>
    </dgm:pt>
    <dgm:pt modelId="{CD5B1CFE-4349-425E-A733-F9F2AA3C19E1}" type="sibTrans" cxnId="{4E57EC72-9323-4075-90EB-7C9793EBD1DB}">
      <dgm:prSet/>
      <dgm:spPr/>
      <dgm:t>
        <a:bodyPr/>
        <a:lstStyle/>
        <a:p>
          <a:endParaRPr lang="id-ID"/>
        </a:p>
      </dgm:t>
    </dgm:pt>
    <dgm:pt modelId="{02D58486-CFD1-4E22-B7E0-C3EB2DA98C89}">
      <dgm:prSet phldrT="[Text]"/>
      <dgm:spPr>
        <a:noFill/>
        <a:ln w="28575">
          <a:solidFill>
            <a:srgbClr val="FFFF00"/>
          </a:solidFill>
        </a:ln>
      </dgm:spPr>
      <dgm:t>
        <a:bodyPr/>
        <a:lstStyle/>
        <a:p>
          <a:r>
            <a:rPr lang="id-ID" dirty="0" smtClean="0"/>
            <a:t>Instumen sertifikasi SIRSMA </a:t>
          </a:r>
          <a:endParaRPr lang="id-ID" dirty="0"/>
        </a:p>
      </dgm:t>
    </dgm:pt>
    <dgm:pt modelId="{9E19AF0B-4FA2-4FC5-B198-AF8FE2463382}" type="parTrans" cxnId="{A91FC785-BDA2-48A6-8E77-360E46796ED7}">
      <dgm:prSet/>
      <dgm:spPr/>
      <dgm:t>
        <a:bodyPr/>
        <a:lstStyle/>
        <a:p>
          <a:endParaRPr lang="id-ID"/>
        </a:p>
      </dgm:t>
    </dgm:pt>
    <dgm:pt modelId="{2C26A7BE-7B2C-42F7-94E4-E2BF21222168}" type="sibTrans" cxnId="{A91FC785-BDA2-48A6-8E77-360E46796ED7}">
      <dgm:prSet/>
      <dgm:spPr/>
      <dgm:t>
        <a:bodyPr/>
        <a:lstStyle/>
        <a:p>
          <a:endParaRPr lang="id-ID"/>
        </a:p>
      </dgm:t>
    </dgm:pt>
    <dgm:pt modelId="{04195063-7073-44EB-A6CC-805BFAC5525C}">
      <dgm:prSet phldrT="[Text]"/>
      <dgm:spPr>
        <a:noFill/>
        <a:ln w="28575">
          <a:solidFill>
            <a:srgbClr val="FFFF00"/>
          </a:solidFill>
        </a:ln>
      </dgm:spPr>
      <dgm:t>
        <a:bodyPr/>
        <a:lstStyle/>
        <a:p>
          <a:r>
            <a:rPr lang="id-ID" smtClean="0"/>
            <a:t>Tujuan</a:t>
          </a:r>
          <a:endParaRPr lang="id-ID" dirty="0"/>
        </a:p>
      </dgm:t>
    </dgm:pt>
    <dgm:pt modelId="{12253918-3408-43E4-9A5A-C47018D71979}" type="parTrans" cxnId="{4BB3B6E6-73EB-438C-9227-C286679A1348}">
      <dgm:prSet/>
      <dgm:spPr/>
      <dgm:t>
        <a:bodyPr/>
        <a:lstStyle/>
        <a:p>
          <a:endParaRPr lang="id-ID"/>
        </a:p>
      </dgm:t>
    </dgm:pt>
    <dgm:pt modelId="{C3675F77-40B9-4E5F-9F94-051D8EB4C500}" type="sibTrans" cxnId="{4BB3B6E6-73EB-438C-9227-C286679A1348}">
      <dgm:prSet/>
      <dgm:spPr/>
      <dgm:t>
        <a:bodyPr/>
        <a:lstStyle/>
        <a:p>
          <a:endParaRPr lang="id-ID"/>
        </a:p>
      </dgm:t>
    </dgm:pt>
    <dgm:pt modelId="{CA5452BE-1852-4A47-8A96-BB385AD78D8E}" type="pres">
      <dgm:prSet presAssocID="{BC21C7A7-D430-48E8-9948-CA26180BD7F0}" presName="Name0" presStyleCnt="0">
        <dgm:presLayoutVars>
          <dgm:dir/>
          <dgm:animLvl val="lvl"/>
          <dgm:resizeHandles val="exact"/>
        </dgm:presLayoutVars>
      </dgm:prSet>
      <dgm:spPr/>
    </dgm:pt>
    <dgm:pt modelId="{E810F262-8F91-41BF-ADAD-1DE288C35B1C}" type="pres">
      <dgm:prSet presAssocID="{4FF34C44-9A06-4E56-93FC-5C46B0F1401E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1681723-0505-486D-8E57-4E1C6B32CE99}" type="pres">
      <dgm:prSet presAssocID="{CD5B1CFE-4349-425E-A733-F9F2AA3C19E1}" presName="parTxOnlySpace" presStyleCnt="0"/>
      <dgm:spPr/>
    </dgm:pt>
    <dgm:pt modelId="{56EB64D7-8B51-4886-853F-249DD8D0D843}" type="pres">
      <dgm:prSet presAssocID="{02D58486-CFD1-4E22-B7E0-C3EB2DA98C89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ED7C3C4-379C-4EBA-A867-ED6DA2717068}" type="pres">
      <dgm:prSet presAssocID="{2C26A7BE-7B2C-42F7-94E4-E2BF21222168}" presName="parTxOnlySpace" presStyleCnt="0"/>
      <dgm:spPr/>
    </dgm:pt>
    <dgm:pt modelId="{AC669456-62A1-49BE-8A2C-4EC6E228A1E4}" type="pres">
      <dgm:prSet presAssocID="{04195063-7073-44EB-A6CC-805BFAC5525C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E57EC72-9323-4075-90EB-7C9793EBD1DB}" srcId="{BC21C7A7-D430-48E8-9948-CA26180BD7F0}" destId="{4FF34C44-9A06-4E56-93FC-5C46B0F1401E}" srcOrd="0" destOrd="0" parTransId="{A6A92915-F366-46DE-A67B-1A425E601C41}" sibTransId="{CD5B1CFE-4349-425E-A733-F9F2AA3C19E1}"/>
    <dgm:cxn modelId="{B3553564-6E5A-4910-A2AE-49C6E38450AF}" type="presOf" srcId="{BC21C7A7-D430-48E8-9948-CA26180BD7F0}" destId="{CA5452BE-1852-4A47-8A96-BB385AD78D8E}" srcOrd="0" destOrd="0" presId="urn:microsoft.com/office/officeart/2005/8/layout/chevron1"/>
    <dgm:cxn modelId="{C7BCF64C-9D33-4ED6-BDF1-384AD07F1B4D}" type="presOf" srcId="{4FF34C44-9A06-4E56-93FC-5C46B0F1401E}" destId="{E810F262-8F91-41BF-ADAD-1DE288C35B1C}" srcOrd="0" destOrd="0" presId="urn:microsoft.com/office/officeart/2005/8/layout/chevron1"/>
    <dgm:cxn modelId="{8EFDBBE1-D8DC-4497-A004-D058BE7BEB62}" type="presOf" srcId="{04195063-7073-44EB-A6CC-805BFAC5525C}" destId="{AC669456-62A1-49BE-8A2C-4EC6E228A1E4}" srcOrd="0" destOrd="0" presId="urn:microsoft.com/office/officeart/2005/8/layout/chevron1"/>
    <dgm:cxn modelId="{A91FC785-BDA2-48A6-8E77-360E46796ED7}" srcId="{BC21C7A7-D430-48E8-9948-CA26180BD7F0}" destId="{02D58486-CFD1-4E22-B7E0-C3EB2DA98C89}" srcOrd="1" destOrd="0" parTransId="{9E19AF0B-4FA2-4FC5-B198-AF8FE2463382}" sibTransId="{2C26A7BE-7B2C-42F7-94E4-E2BF21222168}"/>
    <dgm:cxn modelId="{4BB3B6E6-73EB-438C-9227-C286679A1348}" srcId="{BC21C7A7-D430-48E8-9948-CA26180BD7F0}" destId="{04195063-7073-44EB-A6CC-805BFAC5525C}" srcOrd="2" destOrd="0" parTransId="{12253918-3408-43E4-9A5A-C47018D71979}" sibTransId="{C3675F77-40B9-4E5F-9F94-051D8EB4C500}"/>
    <dgm:cxn modelId="{CE095892-4083-43AB-9871-B540BB22BCD1}" type="presOf" srcId="{02D58486-CFD1-4E22-B7E0-C3EB2DA98C89}" destId="{56EB64D7-8B51-4886-853F-249DD8D0D843}" srcOrd="0" destOrd="0" presId="urn:microsoft.com/office/officeart/2005/8/layout/chevron1"/>
    <dgm:cxn modelId="{98C6FEEA-B133-45CD-B5FE-60E24433F264}" type="presParOf" srcId="{CA5452BE-1852-4A47-8A96-BB385AD78D8E}" destId="{E810F262-8F91-41BF-ADAD-1DE288C35B1C}" srcOrd="0" destOrd="0" presId="urn:microsoft.com/office/officeart/2005/8/layout/chevron1"/>
    <dgm:cxn modelId="{D146C123-EEA0-4222-9FFE-823738ADCD59}" type="presParOf" srcId="{CA5452BE-1852-4A47-8A96-BB385AD78D8E}" destId="{81681723-0505-486D-8E57-4E1C6B32CE99}" srcOrd="1" destOrd="0" presId="urn:microsoft.com/office/officeart/2005/8/layout/chevron1"/>
    <dgm:cxn modelId="{2350DA1D-4175-42F3-BC95-BCC9F136DB3A}" type="presParOf" srcId="{CA5452BE-1852-4A47-8A96-BB385AD78D8E}" destId="{56EB64D7-8B51-4886-853F-249DD8D0D843}" srcOrd="2" destOrd="0" presId="urn:microsoft.com/office/officeart/2005/8/layout/chevron1"/>
    <dgm:cxn modelId="{C68B0A1C-A639-4D42-A713-C8038ECF983C}" type="presParOf" srcId="{CA5452BE-1852-4A47-8A96-BB385AD78D8E}" destId="{9ED7C3C4-379C-4EBA-A867-ED6DA2717068}" srcOrd="3" destOrd="0" presId="urn:microsoft.com/office/officeart/2005/8/layout/chevron1"/>
    <dgm:cxn modelId="{44A3EB66-E335-4A1C-B848-55354D7A090B}" type="presParOf" srcId="{CA5452BE-1852-4A47-8A96-BB385AD78D8E}" destId="{AC669456-62A1-49BE-8A2C-4EC6E228A1E4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085988-52B1-40AE-9283-554352605F2C}" type="doc">
      <dgm:prSet loTypeId="urn:microsoft.com/office/officeart/2005/8/layout/chevron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56C1513C-A07E-4B86-B732-8EAEDE8F8DEA}">
      <dgm:prSet phldrT="[Text]" custT="1"/>
      <dgm:spPr/>
      <dgm:t>
        <a:bodyPr anchor="t"/>
        <a:lstStyle/>
        <a:p>
          <a:r>
            <a:rPr lang="id-ID" sz="2400" b="1" dirty="0" smtClean="0">
              <a:latin typeface="Traditional Arabic" pitchFamily="18" charset="-78"/>
              <a:cs typeface="Traditional Arabic" pitchFamily="18" charset="-78"/>
            </a:rPr>
            <a:t>1</a:t>
          </a:r>
          <a:endParaRPr lang="id-ID" sz="2400" b="1" dirty="0">
            <a:latin typeface="Traditional Arabic" pitchFamily="18" charset="-78"/>
            <a:cs typeface="Traditional Arabic" pitchFamily="18" charset="-78"/>
          </a:endParaRPr>
        </a:p>
      </dgm:t>
    </dgm:pt>
    <dgm:pt modelId="{7A8C5748-0C84-47BF-967A-9565749DF82D}" type="parTrans" cxnId="{657F05B3-F5F0-45FA-AC4B-0D72EE980122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BDDAE1B9-7257-4DE3-840B-7E4FCA29536F}" type="sibTrans" cxnId="{657F05B3-F5F0-45FA-AC4B-0D72EE980122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8913C7B2-508A-44CD-B868-FA2475146849}">
      <dgm:prSet phldrT="[Text]" custT="1"/>
      <dgm:spPr>
        <a:noFill/>
        <a:ln>
          <a:solidFill>
            <a:srgbClr val="FFFF00"/>
          </a:solidFill>
        </a:ln>
      </dgm:spPr>
      <dgm:t>
        <a:bodyPr/>
        <a:lstStyle/>
        <a:p>
          <a:r>
            <a:rPr lang="id-ID" sz="3200" b="1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Rekruitmen </a:t>
          </a:r>
          <a:endParaRPr lang="id-ID" sz="3200" b="1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gm:t>
    </dgm:pt>
    <dgm:pt modelId="{43114CD4-57AF-44C6-83C8-60F3A0AF5423}" type="parTrans" cxnId="{5C0DCD0C-C9FB-446E-80D4-87E5C5AB5854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B31A5D78-03C0-4061-9CE4-5D6E00438F83}" type="sibTrans" cxnId="{5C0DCD0C-C9FB-446E-80D4-87E5C5AB5854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41ADA88E-A8CF-4A7F-B719-F672C23DDB36}">
      <dgm:prSet phldrT="[Text]" custT="1"/>
      <dgm:spPr/>
      <dgm:t>
        <a:bodyPr anchor="t"/>
        <a:lstStyle/>
        <a:p>
          <a:r>
            <a:rPr lang="id-ID" sz="2400" b="1" dirty="0" smtClean="0">
              <a:latin typeface="Traditional Arabic" pitchFamily="18" charset="-78"/>
              <a:cs typeface="Traditional Arabic" pitchFamily="18" charset="-78"/>
            </a:rPr>
            <a:t>5</a:t>
          </a:r>
          <a:endParaRPr lang="id-ID" sz="2400" b="1" dirty="0">
            <a:latin typeface="Traditional Arabic" pitchFamily="18" charset="-78"/>
            <a:cs typeface="Traditional Arabic" pitchFamily="18" charset="-78"/>
          </a:endParaRPr>
        </a:p>
      </dgm:t>
    </dgm:pt>
    <dgm:pt modelId="{AC900466-0A8A-4405-9051-F8D9C1884618}" type="parTrans" cxnId="{89708895-05B3-4BE3-A6BB-AED33D7D4B19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B34A83F7-E79E-4C3D-88E2-E3EB7F0EF447}" type="sibTrans" cxnId="{89708895-05B3-4BE3-A6BB-AED33D7D4B19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BC61BDAF-7680-46CE-9515-0C329298483E}">
      <dgm:prSet phldrT="[Text]" custT="1"/>
      <dgm:spPr>
        <a:noFill/>
        <a:ln>
          <a:solidFill>
            <a:srgbClr val="FFFF00"/>
          </a:solidFill>
        </a:ln>
      </dgm:spPr>
      <dgm:t>
        <a:bodyPr/>
        <a:lstStyle/>
        <a:p>
          <a:r>
            <a:rPr lang="id-ID" sz="2800" b="1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Pengupahan, kesehatan, dan kesejahteraan</a:t>
          </a:r>
          <a:endParaRPr lang="id-ID" sz="2800" b="1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gm:t>
    </dgm:pt>
    <dgm:pt modelId="{8B90423C-55FD-473F-B64D-5B926C0DC78F}" type="parTrans" cxnId="{42591ABC-4B3F-4757-A594-E5D15FB1A317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E3F44722-D7B2-4078-AB55-046DF3BA5E99}" type="sibTrans" cxnId="{42591ABC-4B3F-4757-A594-E5D15FB1A317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5E0CF03F-B2A8-4B85-AA38-2F42EAB4D6D9}">
      <dgm:prSet phldrT="[Text]" custT="1"/>
      <dgm:spPr/>
      <dgm:t>
        <a:bodyPr anchor="t"/>
        <a:lstStyle/>
        <a:p>
          <a:r>
            <a:rPr lang="id-ID" sz="2400" b="1" dirty="0" smtClean="0">
              <a:latin typeface="Traditional Arabic" pitchFamily="18" charset="-78"/>
              <a:cs typeface="Traditional Arabic" pitchFamily="18" charset="-78"/>
            </a:rPr>
            <a:t>6</a:t>
          </a:r>
          <a:endParaRPr lang="id-ID" sz="2400" b="1" dirty="0">
            <a:latin typeface="Traditional Arabic" pitchFamily="18" charset="-78"/>
            <a:cs typeface="Traditional Arabic" pitchFamily="18" charset="-78"/>
          </a:endParaRPr>
        </a:p>
      </dgm:t>
    </dgm:pt>
    <dgm:pt modelId="{9D13823F-3307-473B-A8F8-FE68FB0C76FD}" type="parTrans" cxnId="{027F41DE-0BE1-47E7-A082-77D6BEA84ACD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2EA70FE2-ADFD-4C23-B441-FD4D4D0BAAE2}" type="sibTrans" cxnId="{027F41DE-0BE1-47E7-A082-77D6BEA84ACD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D10DEF3F-041A-4B1E-BB8F-724EE91A96B1}">
      <dgm:prSet phldrT="[Text]" custT="1"/>
      <dgm:spPr>
        <a:noFill/>
        <a:ln>
          <a:solidFill>
            <a:srgbClr val="FFFF00"/>
          </a:solidFill>
        </a:ln>
      </dgm:spPr>
      <dgm:t>
        <a:bodyPr/>
        <a:lstStyle/>
        <a:p>
          <a:r>
            <a:rPr lang="id-ID" sz="3200" b="1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Terminasi Pegawai</a:t>
          </a:r>
          <a:endParaRPr lang="id-ID" sz="3200" b="1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gm:t>
    </dgm:pt>
    <dgm:pt modelId="{92D4EC4A-8DCB-458D-A019-4B219ABC2F76}" type="parTrans" cxnId="{34F5FD9A-4D31-4A5B-BB56-DE180B340EE5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8F4F7EB5-FCE1-4A04-859F-651CABCE626D}" type="sibTrans" cxnId="{34F5FD9A-4D31-4A5B-BB56-DE180B340EE5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BBE18364-C773-42BE-A69C-4B69894601F3}">
      <dgm:prSet phldrT="[Text]" custT="1"/>
      <dgm:spPr/>
      <dgm:t>
        <a:bodyPr anchor="t"/>
        <a:lstStyle/>
        <a:p>
          <a:r>
            <a:rPr lang="id-ID" sz="2400" b="1" dirty="0" smtClean="0">
              <a:latin typeface="Traditional Arabic" pitchFamily="18" charset="-78"/>
              <a:cs typeface="Traditional Arabic" pitchFamily="18" charset="-78"/>
            </a:rPr>
            <a:t>2</a:t>
          </a:r>
          <a:endParaRPr lang="id-ID" sz="2400" b="1" dirty="0">
            <a:latin typeface="Traditional Arabic" pitchFamily="18" charset="-78"/>
            <a:cs typeface="Traditional Arabic" pitchFamily="18" charset="-78"/>
          </a:endParaRPr>
        </a:p>
      </dgm:t>
    </dgm:pt>
    <dgm:pt modelId="{5FC58378-715D-483C-990A-0D377D03B5EF}" type="parTrans" cxnId="{43CE40F7-AC7D-4956-BA6D-27C6078DC91D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D3C48D85-4313-4106-A36A-DF286C055BA4}" type="sibTrans" cxnId="{43CE40F7-AC7D-4956-BA6D-27C6078DC91D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FFD3A863-B88F-40A8-8AF6-A37530052772}">
      <dgm:prSet phldrT="[Text]" custT="1"/>
      <dgm:spPr/>
      <dgm:t>
        <a:bodyPr anchor="t"/>
        <a:lstStyle/>
        <a:p>
          <a:r>
            <a:rPr lang="id-ID" sz="2400" b="1" dirty="0" smtClean="0">
              <a:latin typeface="Traditional Arabic" pitchFamily="18" charset="-78"/>
              <a:cs typeface="Traditional Arabic" pitchFamily="18" charset="-78"/>
            </a:rPr>
            <a:t>3</a:t>
          </a:r>
          <a:endParaRPr lang="id-ID" sz="2400" b="1" dirty="0">
            <a:latin typeface="Traditional Arabic" pitchFamily="18" charset="-78"/>
            <a:cs typeface="Traditional Arabic" pitchFamily="18" charset="-78"/>
          </a:endParaRPr>
        </a:p>
      </dgm:t>
    </dgm:pt>
    <dgm:pt modelId="{93B5C68C-DCC9-41D0-903D-DE2EC3E7FBC7}" type="parTrans" cxnId="{8DF5AE04-E111-4BBB-A91B-D5A5ADE7AD99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B81EB4AF-F095-41E2-85F6-463B11111C88}" type="sibTrans" cxnId="{8DF5AE04-E111-4BBB-A91B-D5A5ADE7AD99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6BC76DB0-7A15-413B-BAE0-0AA0A9897312}">
      <dgm:prSet phldrT="[Text]" custT="1"/>
      <dgm:spPr/>
      <dgm:t>
        <a:bodyPr anchor="t"/>
        <a:lstStyle/>
        <a:p>
          <a:r>
            <a:rPr lang="id-ID" sz="2400" b="1" dirty="0" smtClean="0">
              <a:latin typeface="Traditional Arabic" pitchFamily="18" charset="-78"/>
              <a:cs typeface="Traditional Arabic" pitchFamily="18" charset="-78"/>
            </a:rPr>
            <a:t>4</a:t>
          </a:r>
          <a:endParaRPr lang="id-ID" sz="2400" b="1" dirty="0">
            <a:latin typeface="Traditional Arabic" pitchFamily="18" charset="-78"/>
            <a:cs typeface="Traditional Arabic" pitchFamily="18" charset="-78"/>
          </a:endParaRPr>
        </a:p>
      </dgm:t>
    </dgm:pt>
    <dgm:pt modelId="{79579527-33DC-4197-AD1D-EB0E772A96E5}" type="parTrans" cxnId="{E13662E9-E9E3-412C-BC03-7376BC6507EC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94B100AE-8F68-42B9-8DBC-0FB1D4849428}" type="sibTrans" cxnId="{E13662E9-E9E3-412C-BC03-7376BC6507EC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22E7181C-3461-4FD3-8D45-7C9598353000}">
      <dgm:prSet custT="1"/>
      <dgm:spPr>
        <a:noFill/>
        <a:ln>
          <a:solidFill>
            <a:srgbClr val="FFFF00"/>
          </a:solidFill>
        </a:ln>
      </dgm:spPr>
      <dgm:t>
        <a:bodyPr/>
        <a:lstStyle/>
        <a:p>
          <a:r>
            <a:rPr lang="id-ID" sz="3200" b="1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Performance Pegawai</a:t>
          </a:r>
          <a:endParaRPr lang="id-ID" sz="3200" b="1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gm:t>
    </dgm:pt>
    <dgm:pt modelId="{617DDAB9-01F1-428D-A61E-B4E1AF13635A}" type="parTrans" cxnId="{DA15E721-6A72-493B-9282-8704B3AD8FE2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FBF69151-A965-409B-9EC4-7B76364516D2}" type="sibTrans" cxnId="{DA15E721-6A72-493B-9282-8704B3AD8FE2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6C40FEFA-0E54-446D-9C16-F9FADCC692B0}">
      <dgm:prSet custT="1"/>
      <dgm:spPr>
        <a:noFill/>
        <a:ln>
          <a:solidFill>
            <a:srgbClr val="FFFF00"/>
          </a:solidFill>
        </a:ln>
      </dgm:spPr>
      <dgm:t>
        <a:bodyPr/>
        <a:lstStyle/>
        <a:p>
          <a:r>
            <a:rPr lang="id-ID" sz="2400" b="1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Pembinaan, pelatihan, dan pengembangan  SDI </a:t>
          </a:r>
          <a:endParaRPr lang="id-ID" sz="2400" b="1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gm:t>
    </dgm:pt>
    <dgm:pt modelId="{CACF9FC4-F4EC-49FC-AE53-E99D154235F1}" type="parTrans" cxnId="{B5B720A8-F867-46B8-912E-90202AD43774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6A51929C-EDFE-4E56-9621-2A6ABC86E9B3}" type="sibTrans" cxnId="{B5B720A8-F867-46B8-912E-90202AD43774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F4600818-3915-4529-B754-9BC3683F3CE6}">
      <dgm:prSet custT="1"/>
      <dgm:spPr>
        <a:noFill/>
        <a:ln>
          <a:solidFill>
            <a:srgbClr val="FFFF00"/>
          </a:solidFill>
        </a:ln>
      </dgm:spPr>
      <dgm:t>
        <a:bodyPr/>
        <a:lstStyle/>
        <a:p>
          <a:r>
            <a:rPr lang="id-ID" sz="3200" b="1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Karir</a:t>
          </a:r>
          <a:endParaRPr lang="id-ID" sz="3200" b="1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gm:t>
    </dgm:pt>
    <dgm:pt modelId="{2872CFF6-0545-4583-9C3E-EFE36E31B480}" type="parTrans" cxnId="{0B5256D1-D2B8-4BDA-873D-F6B83491C49D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CC9A1889-B372-4330-9C2D-6880E10364F9}" type="sibTrans" cxnId="{0B5256D1-D2B8-4BDA-873D-F6B83491C49D}">
      <dgm:prSet/>
      <dgm:spPr/>
      <dgm:t>
        <a:bodyPr/>
        <a:lstStyle/>
        <a:p>
          <a:endParaRPr lang="id-ID" sz="2400" b="1">
            <a:latin typeface="Traditional Arabic" pitchFamily="18" charset="-78"/>
            <a:cs typeface="Traditional Arabic" pitchFamily="18" charset="-78"/>
          </a:endParaRPr>
        </a:p>
      </dgm:t>
    </dgm:pt>
    <dgm:pt modelId="{042F0096-2979-4097-B4B4-CE1318316880}" type="pres">
      <dgm:prSet presAssocID="{B9085988-52B1-40AE-9283-554352605F2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14F8E6F3-3F94-468D-80CF-CA83210AE0A2}" type="pres">
      <dgm:prSet presAssocID="{56C1513C-A07E-4B86-B732-8EAEDE8F8DEA}" presName="composite" presStyleCnt="0"/>
      <dgm:spPr/>
    </dgm:pt>
    <dgm:pt modelId="{F16A3C04-FAB0-4217-BA38-3B7CAAA5374F}" type="pres">
      <dgm:prSet presAssocID="{56C1513C-A07E-4B86-B732-8EAEDE8F8DEA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DBCC088-271E-4ACE-B94E-49A028164137}" type="pres">
      <dgm:prSet presAssocID="{56C1513C-A07E-4B86-B732-8EAEDE8F8DEA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5C69826-F938-4637-8AB5-002B13119ABF}" type="pres">
      <dgm:prSet presAssocID="{BDDAE1B9-7257-4DE3-840B-7E4FCA29536F}" presName="sp" presStyleCnt="0"/>
      <dgm:spPr/>
    </dgm:pt>
    <dgm:pt modelId="{64895F87-E5D2-4217-B7C8-8EDFCAB60C6F}" type="pres">
      <dgm:prSet presAssocID="{BBE18364-C773-42BE-A69C-4B69894601F3}" presName="composite" presStyleCnt="0"/>
      <dgm:spPr/>
    </dgm:pt>
    <dgm:pt modelId="{B9426508-B553-4F24-81A2-3EB7D70BC88C}" type="pres">
      <dgm:prSet presAssocID="{BBE18364-C773-42BE-A69C-4B69894601F3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4443666-F795-47DA-9613-1F1CEC0D9084}" type="pres">
      <dgm:prSet presAssocID="{BBE18364-C773-42BE-A69C-4B69894601F3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3C0E15B-086B-476E-80CA-EBC08B29C128}" type="pres">
      <dgm:prSet presAssocID="{D3C48D85-4313-4106-A36A-DF286C055BA4}" presName="sp" presStyleCnt="0"/>
      <dgm:spPr/>
    </dgm:pt>
    <dgm:pt modelId="{2EB70A88-B083-4588-9F30-416F1133C36E}" type="pres">
      <dgm:prSet presAssocID="{FFD3A863-B88F-40A8-8AF6-A37530052772}" presName="composite" presStyleCnt="0"/>
      <dgm:spPr/>
    </dgm:pt>
    <dgm:pt modelId="{57AF5AB3-3AE6-4F38-8A33-D1F0A9191A4F}" type="pres">
      <dgm:prSet presAssocID="{FFD3A863-B88F-40A8-8AF6-A37530052772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32AB0E7-DEDE-4CF1-8F03-CD0C48C4941C}" type="pres">
      <dgm:prSet presAssocID="{FFD3A863-B88F-40A8-8AF6-A37530052772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997A020-DCDD-4E0F-AB4B-323AE4A70F82}" type="pres">
      <dgm:prSet presAssocID="{B81EB4AF-F095-41E2-85F6-463B11111C88}" presName="sp" presStyleCnt="0"/>
      <dgm:spPr/>
    </dgm:pt>
    <dgm:pt modelId="{09C5A3CF-619B-4043-AD95-94860ADC6E11}" type="pres">
      <dgm:prSet presAssocID="{6BC76DB0-7A15-413B-BAE0-0AA0A9897312}" presName="composite" presStyleCnt="0"/>
      <dgm:spPr/>
    </dgm:pt>
    <dgm:pt modelId="{0CA874D6-5E31-49D1-BB00-7966A7848055}" type="pres">
      <dgm:prSet presAssocID="{6BC76DB0-7A15-413B-BAE0-0AA0A9897312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488AA86-9A11-449B-B1A7-8462FA81CB68}" type="pres">
      <dgm:prSet presAssocID="{6BC76DB0-7A15-413B-BAE0-0AA0A9897312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B2695F2-1664-4BD7-835B-68E32B9F4FAA}" type="pres">
      <dgm:prSet presAssocID="{94B100AE-8F68-42B9-8DBC-0FB1D4849428}" presName="sp" presStyleCnt="0"/>
      <dgm:spPr/>
    </dgm:pt>
    <dgm:pt modelId="{88ED3427-3FB1-4C88-8697-7332A698F042}" type="pres">
      <dgm:prSet presAssocID="{41ADA88E-A8CF-4A7F-B719-F672C23DDB36}" presName="composite" presStyleCnt="0"/>
      <dgm:spPr/>
    </dgm:pt>
    <dgm:pt modelId="{B1407851-8E42-4BC6-AFD7-BF8FAA8FCE11}" type="pres">
      <dgm:prSet presAssocID="{41ADA88E-A8CF-4A7F-B719-F672C23DDB36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34ADC0C-4F2A-4A20-B810-56EEF0999BA2}" type="pres">
      <dgm:prSet presAssocID="{41ADA88E-A8CF-4A7F-B719-F672C23DDB36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E57AE45-AF53-4351-A770-741595121344}" type="pres">
      <dgm:prSet presAssocID="{B34A83F7-E79E-4C3D-88E2-E3EB7F0EF447}" presName="sp" presStyleCnt="0"/>
      <dgm:spPr/>
    </dgm:pt>
    <dgm:pt modelId="{A176D0FB-5F3A-42FE-9643-357FFE28A00F}" type="pres">
      <dgm:prSet presAssocID="{5E0CF03F-B2A8-4B85-AA38-2F42EAB4D6D9}" presName="composite" presStyleCnt="0"/>
      <dgm:spPr/>
    </dgm:pt>
    <dgm:pt modelId="{3C1AA03E-4C1F-4A47-8B33-1A5DD7FE3285}" type="pres">
      <dgm:prSet presAssocID="{5E0CF03F-B2A8-4B85-AA38-2F42EAB4D6D9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0218A29-AD56-456B-8B5B-FAC593B49804}" type="pres">
      <dgm:prSet presAssocID="{5E0CF03F-B2A8-4B85-AA38-2F42EAB4D6D9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0B5256D1-D2B8-4BDA-873D-F6B83491C49D}" srcId="{6BC76DB0-7A15-413B-BAE0-0AA0A9897312}" destId="{F4600818-3915-4529-B754-9BC3683F3CE6}" srcOrd="0" destOrd="0" parTransId="{2872CFF6-0545-4583-9C3E-EFE36E31B480}" sibTransId="{CC9A1889-B372-4330-9C2D-6880E10364F9}"/>
    <dgm:cxn modelId="{89708895-05B3-4BE3-A6BB-AED33D7D4B19}" srcId="{B9085988-52B1-40AE-9283-554352605F2C}" destId="{41ADA88E-A8CF-4A7F-B719-F672C23DDB36}" srcOrd="4" destOrd="0" parTransId="{AC900466-0A8A-4405-9051-F8D9C1884618}" sibTransId="{B34A83F7-E79E-4C3D-88E2-E3EB7F0EF447}"/>
    <dgm:cxn modelId="{A3E9BCF3-D605-40CB-B4F5-8F16266FC927}" type="presOf" srcId="{41ADA88E-A8CF-4A7F-B719-F672C23DDB36}" destId="{B1407851-8E42-4BC6-AFD7-BF8FAA8FCE11}" srcOrd="0" destOrd="0" presId="urn:microsoft.com/office/officeart/2005/8/layout/chevron2"/>
    <dgm:cxn modelId="{34F5FD9A-4D31-4A5B-BB56-DE180B340EE5}" srcId="{5E0CF03F-B2A8-4B85-AA38-2F42EAB4D6D9}" destId="{D10DEF3F-041A-4B1E-BB8F-724EE91A96B1}" srcOrd="0" destOrd="0" parTransId="{92D4EC4A-8DCB-458D-A019-4B219ABC2F76}" sibTransId="{8F4F7EB5-FCE1-4A04-859F-651CABCE626D}"/>
    <dgm:cxn modelId="{DA15E721-6A72-493B-9282-8704B3AD8FE2}" srcId="{BBE18364-C773-42BE-A69C-4B69894601F3}" destId="{22E7181C-3461-4FD3-8D45-7C9598353000}" srcOrd="0" destOrd="0" parTransId="{617DDAB9-01F1-428D-A61E-B4E1AF13635A}" sibTransId="{FBF69151-A965-409B-9EC4-7B76364516D2}"/>
    <dgm:cxn modelId="{9F67612B-AA07-4ED6-B41F-07EA5676348F}" type="presOf" srcId="{5E0CF03F-B2A8-4B85-AA38-2F42EAB4D6D9}" destId="{3C1AA03E-4C1F-4A47-8B33-1A5DD7FE3285}" srcOrd="0" destOrd="0" presId="urn:microsoft.com/office/officeart/2005/8/layout/chevron2"/>
    <dgm:cxn modelId="{E13662E9-E9E3-412C-BC03-7376BC6507EC}" srcId="{B9085988-52B1-40AE-9283-554352605F2C}" destId="{6BC76DB0-7A15-413B-BAE0-0AA0A9897312}" srcOrd="3" destOrd="0" parTransId="{79579527-33DC-4197-AD1D-EB0E772A96E5}" sibTransId="{94B100AE-8F68-42B9-8DBC-0FB1D4849428}"/>
    <dgm:cxn modelId="{027F41DE-0BE1-47E7-A082-77D6BEA84ACD}" srcId="{B9085988-52B1-40AE-9283-554352605F2C}" destId="{5E0CF03F-B2A8-4B85-AA38-2F42EAB4D6D9}" srcOrd="5" destOrd="0" parTransId="{9D13823F-3307-473B-A8F8-FE68FB0C76FD}" sibTransId="{2EA70FE2-ADFD-4C23-B441-FD4D4D0BAAE2}"/>
    <dgm:cxn modelId="{8DF5AE04-E111-4BBB-A91B-D5A5ADE7AD99}" srcId="{B9085988-52B1-40AE-9283-554352605F2C}" destId="{FFD3A863-B88F-40A8-8AF6-A37530052772}" srcOrd="2" destOrd="0" parTransId="{93B5C68C-DCC9-41D0-903D-DE2EC3E7FBC7}" sibTransId="{B81EB4AF-F095-41E2-85F6-463B11111C88}"/>
    <dgm:cxn modelId="{8F9A3885-B1E1-4F0F-AA4F-926943085A82}" type="presOf" srcId="{56C1513C-A07E-4B86-B732-8EAEDE8F8DEA}" destId="{F16A3C04-FAB0-4217-BA38-3B7CAAA5374F}" srcOrd="0" destOrd="0" presId="urn:microsoft.com/office/officeart/2005/8/layout/chevron2"/>
    <dgm:cxn modelId="{5C0DCD0C-C9FB-446E-80D4-87E5C5AB5854}" srcId="{56C1513C-A07E-4B86-B732-8EAEDE8F8DEA}" destId="{8913C7B2-508A-44CD-B868-FA2475146849}" srcOrd="0" destOrd="0" parTransId="{43114CD4-57AF-44C6-83C8-60F3A0AF5423}" sibTransId="{B31A5D78-03C0-4061-9CE4-5D6E00438F83}"/>
    <dgm:cxn modelId="{ADD3250C-2EA1-4840-9B7D-3612742DC05E}" type="presOf" srcId="{D10DEF3F-041A-4B1E-BB8F-724EE91A96B1}" destId="{30218A29-AD56-456B-8B5B-FAC593B49804}" srcOrd="0" destOrd="0" presId="urn:microsoft.com/office/officeart/2005/8/layout/chevron2"/>
    <dgm:cxn modelId="{2A71AE41-BCD5-489E-BDD0-1D8DAE48D394}" type="presOf" srcId="{8913C7B2-508A-44CD-B868-FA2475146849}" destId="{EDBCC088-271E-4ACE-B94E-49A028164137}" srcOrd="0" destOrd="0" presId="urn:microsoft.com/office/officeart/2005/8/layout/chevron2"/>
    <dgm:cxn modelId="{7CB160D4-B6E2-446A-A3A4-80E3B84142C6}" type="presOf" srcId="{BBE18364-C773-42BE-A69C-4B69894601F3}" destId="{B9426508-B553-4F24-81A2-3EB7D70BC88C}" srcOrd="0" destOrd="0" presId="urn:microsoft.com/office/officeart/2005/8/layout/chevron2"/>
    <dgm:cxn modelId="{CC0D37F9-E45F-45DB-85D0-FF1FEBB18F6B}" type="presOf" srcId="{F4600818-3915-4529-B754-9BC3683F3CE6}" destId="{7488AA86-9A11-449B-B1A7-8462FA81CB68}" srcOrd="0" destOrd="0" presId="urn:microsoft.com/office/officeart/2005/8/layout/chevron2"/>
    <dgm:cxn modelId="{42591ABC-4B3F-4757-A594-E5D15FB1A317}" srcId="{41ADA88E-A8CF-4A7F-B719-F672C23DDB36}" destId="{BC61BDAF-7680-46CE-9515-0C329298483E}" srcOrd="0" destOrd="0" parTransId="{8B90423C-55FD-473F-B64D-5B926C0DC78F}" sibTransId="{E3F44722-D7B2-4078-AB55-046DF3BA5E99}"/>
    <dgm:cxn modelId="{9E7D820F-4378-4461-8BDF-1C247316D890}" type="presOf" srcId="{22E7181C-3461-4FD3-8D45-7C9598353000}" destId="{F4443666-F795-47DA-9613-1F1CEC0D9084}" srcOrd="0" destOrd="0" presId="urn:microsoft.com/office/officeart/2005/8/layout/chevron2"/>
    <dgm:cxn modelId="{1DE8F53C-C7EC-472B-8854-A548642113E0}" type="presOf" srcId="{FFD3A863-B88F-40A8-8AF6-A37530052772}" destId="{57AF5AB3-3AE6-4F38-8A33-D1F0A9191A4F}" srcOrd="0" destOrd="0" presId="urn:microsoft.com/office/officeart/2005/8/layout/chevron2"/>
    <dgm:cxn modelId="{2A4DA6BB-0881-4D0B-8108-79A8C3936EB0}" type="presOf" srcId="{6BC76DB0-7A15-413B-BAE0-0AA0A9897312}" destId="{0CA874D6-5E31-49D1-BB00-7966A7848055}" srcOrd="0" destOrd="0" presId="urn:microsoft.com/office/officeart/2005/8/layout/chevron2"/>
    <dgm:cxn modelId="{99552668-A2AA-40F5-A551-FFDC0C50BE29}" type="presOf" srcId="{6C40FEFA-0E54-446D-9C16-F9FADCC692B0}" destId="{E32AB0E7-DEDE-4CF1-8F03-CD0C48C4941C}" srcOrd="0" destOrd="0" presId="urn:microsoft.com/office/officeart/2005/8/layout/chevron2"/>
    <dgm:cxn modelId="{7D3FD7BF-4B76-4F8D-966A-89FB0C6A1835}" type="presOf" srcId="{B9085988-52B1-40AE-9283-554352605F2C}" destId="{042F0096-2979-4097-B4B4-CE1318316880}" srcOrd="0" destOrd="0" presId="urn:microsoft.com/office/officeart/2005/8/layout/chevron2"/>
    <dgm:cxn modelId="{C1B34CE2-3AC2-4041-973A-C976ED12CC23}" type="presOf" srcId="{BC61BDAF-7680-46CE-9515-0C329298483E}" destId="{134ADC0C-4F2A-4A20-B810-56EEF0999BA2}" srcOrd="0" destOrd="0" presId="urn:microsoft.com/office/officeart/2005/8/layout/chevron2"/>
    <dgm:cxn modelId="{657F05B3-F5F0-45FA-AC4B-0D72EE980122}" srcId="{B9085988-52B1-40AE-9283-554352605F2C}" destId="{56C1513C-A07E-4B86-B732-8EAEDE8F8DEA}" srcOrd="0" destOrd="0" parTransId="{7A8C5748-0C84-47BF-967A-9565749DF82D}" sibTransId="{BDDAE1B9-7257-4DE3-840B-7E4FCA29536F}"/>
    <dgm:cxn modelId="{43CE40F7-AC7D-4956-BA6D-27C6078DC91D}" srcId="{B9085988-52B1-40AE-9283-554352605F2C}" destId="{BBE18364-C773-42BE-A69C-4B69894601F3}" srcOrd="1" destOrd="0" parTransId="{5FC58378-715D-483C-990A-0D377D03B5EF}" sibTransId="{D3C48D85-4313-4106-A36A-DF286C055BA4}"/>
    <dgm:cxn modelId="{B5B720A8-F867-46B8-912E-90202AD43774}" srcId="{FFD3A863-B88F-40A8-8AF6-A37530052772}" destId="{6C40FEFA-0E54-446D-9C16-F9FADCC692B0}" srcOrd="0" destOrd="0" parTransId="{CACF9FC4-F4EC-49FC-AE53-E99D154235F1}" sibTransId="{6A51929C-EDFE-4E56-9621-2A6ABC86E9B3}"/>
    <dgm:cxn modelId="{21BABC2F-1460-42E4-81A2-7B994D9E87CE}" type="presParOf" srcId="{042F0096-2979-4097-B4B4-CE1318316880}" destId="{14F8E6F3-3F94-468D-80CF-CA83210AE0A2}" srcOrd="0" destOrd="0" presId="urn:microsoft.com/office/officeart/2005/8/layout/chevron2"/>
    <dgm:cxn modelId="{6A2ABBEB-BD9B-47D4-BCCD-4C9958297328}" type="presParOf" srcId="{14F8E6F3-3F94-468D-80CF-CA83210AE0A2}" destId="{F16A3C04-FAB0-4217-BA38-3B7CAAA5374F}" srcOrd="0" destOrd="0" presId="urn:microsoft.com/office/officeart/2005/8/layout/chevron2"/>
    <dgm:cxn modelId="{E2B36998-83C5-46EF-A5E2-EB195329F3DA}" type="presParOf" srcId="{14F8E6F3-3F94-468D-80CF-CA83210AE0A2}" destId="{EDBCC088-271E-4ACE-B94E-49A028164137}" srcOrd="1" destOrd="0" presId="urn:microsoft.com/office/officeart/2005/8/layout/chevron2"/>
    <dgm:cxn modelId="{F0152C74-C22B-4AE0-9F84-DEECA94C2B00}" type="presParOf" srcId="{042F0096-2979-4097-B4B4-CE1318316880}" destId="{05C69826-F938-4637-8AB5-002B13119ABF}" srcOrd="1" destOrd="0" presId="urn:microsoft.com/office/officeart/2005/8/layout/chevron2"/>
    <dgm:cxn modelId="{4CD614E3-B3B0-4158-A333-9A4CDDD7965F}" type="presParOf" srcId="{042F0096-2979-4097-B4B4-CE1318316880}" destId="{64895F87-E5D2-4217-B7C8-8EDFCAB60C6F}" srcOrd="2" destOrd="0" presId="urn:microsoft.com/office/officeart/2005/8/layout/chevron2"/>
    <dgm:cxn modelId="{2916AAA4-3BBB-4448-A73B-79200AFE81A9}" type="presParOf" srcId="{64895F87-E5D2-4217-B7C8-8EDFCAB60C6F}" destId="{B9426508-B553-4F24-81A2-3EB7D70BC88C}" srcOrd="0" destOrd="0" presId="urn:microsoft.com/office/officeart/2005/8/layout/chevron2"/>
    <dgm:cxn modelId="{9FC26E8C-06F4-4C9E-8B5F-1481BFC815C2}" type="presParOf" srcId="{64895F87-E5D2-4217-B7C8-8EDFCAB60C6F}" destId="{F4443666-F795-47DA-9613-1F1CEC0D9084}" srcOrd="1" destOrd="0" presId="urn:microsoft.com/office/officeart/2005/8/layout/chevron2"/>
    <dgm:cxn modelId="{8E6557C6-CF03-4379-BD7F-FFF12E79E0F3}" type="presParOf" srcId="{042F0096-2979-4097-B4B4-CE1318316880}" destId="{93C0E15B-086B-476E-80CA-EBC08B29C128}" srcOrd="3" destOrd="0" presId="urn:microsoft.com/office/officeart/2005/8/layout/chevron2"/>
    <dgm:cxn modelId="{5A7A4F9D-D179-4888-9749-F2F23DD085C7}" type="presParOf" srcId="{042F0096-2979-4097-B4B4-CE1318316880}" destId="{2EB70A88-B083-4588-9F30-416F1133C36E}" srcOrd="4" destOrd="0" presId="urn:microsoft.com/office/officeart/2005/8/layout/chevron2"/>
    <dgm:cxn modelId="{6B89D02F-902F-4456-B097-45EB23D2A169}" type="presParOf" srcId="{2EB70A88-B083-4588-9F30-416F1133C36E}" destId="{57AF5AB3-3AE6-4F38-8A33-D1F0A9191A4F}" srcOrd="0" destOrd="0" presId="urn:microsoft.com/office/officeart/2005/8/layout/chevron2"/>
    <dgm:cxn modelId="{0C0172C2-CAF1-4D3C-84D4-4C4E8AA00AC4}" type="presParOf" srcId="{2EB70A88-B083-4588-9F30-416F1133C36E}" destId="{E32AB0E7-DEDE-4CF1-8F03-CD0C48C4941C}" srcOrd="1" destOrd="0" presId="urn:microsoft.com/office/officeart/2005/8/layout/chevron2"/>
    <dgm:cxn modelId="{85F9FE40-9F87-4AA3-9073-9BCA4A78AC7B}" type="presParOf" srcId="{042F0096-2979-4097-B4B4-CE1318316880}" destId="{0997A020-DCDD-4E0F-AB4B-323AE4A70F82}" srcOrd="5" destOrd="0" presId="urn:microsoft.com/office/officeart/2005/8/layout/chevron2"/>
    <dgm:cxn modelId="{396F8386-D661-4A93-86FB-6DE23A507C1D}" type="presParOf" srcId="{042F0096-2979-4097-B4B4-CE1318316880}" destId="{09C5A3CF-619B-4043-AD95-94860ADC6E11}" srcOrd="6" destOrd="0" presId="urn:microsoft.com/office/officeart/2005/8/layout/chevron2"/>
    <dgm:cxn modelId="{C9990686-2E8E-4254-B953-2796EAE5081C}" type="presParOf" srcId="{09C5A3CF-619B-4043-AD95-94860ADC6E11}" destId="{0CA874D6-5E31-49D1-BB00-7966A7848055}" srcOrd="0" destOrd="0" presId="urn:microsoft.com/office/officeart/2005/8/layout/chevron2"/>
    <dgm:cxn modelId="{E065F2D4-F3E0-4E40-BE22-E9C552A6CE1F}" type="presParOf" srcId="{09C5A3CF-619B-4043-AD95-94860ADC6E11}" destId="{7488AA86-9A11-449B-B1A7-8462FA81CB68}" srcOrd="1" destOrd="0" presId="urn:microsoft.com/office/officeart/2005/8/layout/chevron2"/>
    <dgm:cxn modelId="{CCA9139D-9F3A-4B2E-A70C-881210A50335}" type="presParOf" srcId="{042F0096-2979-4097-B4B4-CE1318316880}" destId="{CB2695F2-1664-4BD7-835B-68E32B9F4FAA}" srcOrd="7" destOrd="0" presId="urn:microsoft.com/office/officeart/2005/8/layout/chevron2"/>
    <dgm:cxn modelId="{1E87903A-156A-4E5A-973C-76B4F0E93307}" type="presParOf" srcId="{042F0096-2979-4097-B4B4-CE1318316880}" destId="{88ED3427-3FB1-4C88-8697-7332A698F042}" srcOrd="8" destOrd="0" presId="urn:microsoft.com/office/officeart/2005/8/layout/chevron2"/>
    <dgm:cxn modelId="{E43DF410-60EA-4FCC-9E0A-DBE9E7FDB870}" type="presParOf" srcId="{88ED3427-3FB1-4C88-8697-7332A698F042}" destId="{B1407851-8E42-4BC6-AFD7-BF8FAA8FCE11}" srcOrd="0" destOrd="0" presId="urn:microsoft.com/office/officeart/2005/8/layout/chevron2"/>
    <dgm:cxn modelId="{FEE08241-3BC0-4B21-BADB-5727E72C9438}" type="presParOf" srcId="{88ED3427-3FB1-4C88-8697-7332A698F042}" destId="{134ADC0C-4F2A-4A20-B810-56EEF0999BA2}" srcOrd="1" destOrd="0" presId="urn:microsoft.com/office/officeart/2005/8/layout/chevron2"/>
    <dgm:cxn modelId="{B297DD08-82B4-47D3-98F3-B94A0B4A7FDA}" type="presParOf" srcId="{042F0096-2979-4097-B4B4-CE1318316880}" destId="{EE57AE45-AF53-4351-A770-741595121344}" srcOrd="9" destOrd="0" presId="urn:microsoft.com/office/officeart/2005/8/layout/chevron2"/>
    <dgm:cxn modelId="{AD79DB0E-0A25-4BD6-BA8E-0B9158DBAA6C}" type="presParOf" srcId="{042F0096-2979-4097-B4B4-CE1318316880}" destId="{A176D0FB-5F3A-42FE-9643-357FFE28A00F}" srcOrd="10" destOrd="0" presId="urn:microsoft.com/office/officeart/2005/8/layout/chevron2"/>
    <dgm:cxn modelId="{24147C6F-7C10-4774-94CB-C41BE165FEC1}" type="presParOf" srcId="{A176D0FB-5F3A-42FE-9643-357FFE28A00F}" destId="{3C1AA03E-4C1F-4A47-8B33-1A5DD7FE3285}" srcOrd="0" destOrd="0" presId="urn:microsoft.com/office/officeart/2005/8/layout/chevron2"/>
    <dgm:cxn modelId="{0C00F17F-E3AB-4FB5-9805-C39CD68721CA}" type="presParOf" srcId="{A176D0FB-5F3A-42FE-9643-357FFE28A00F}" destId="{30218A29-AD56-456B-8B5B-FAC593B4980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10F262-8F91-41BF-ADAD-1DE288C35B1C}">
      <dsp:nvSpPr>
        <dsp:cNvPr id="0" name=""/>
        <dsp:cNvSpPr/>
      </dsp:nvSpPr>
      <dsp:spPr>
        <a:xfrm>
          <a:off x="2411" y="1675497"/>
          <a:ext cx="2937420" cy="1174968"/>
        </a:xfrm>
        <a:prstGeom prst="chevron">
          <a:avLst/>
        </a:prstGeom>
        <a:noFill/>
        <a:ln w="28575">
          <a:solidFill>
            <a:srgbClr val="FFFF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600" kern="1200" dirty="0" smtClean="0"/>
            <a:t>Misi RSMA </a:t>
          </a:r>
          <a:endParaRPr lang="id-ID" sz="2600" kern="1200" dirty="0"/>
        </a:p>
      </dsp:txBody>
      <dsp:txXfrm>
        <a:off x="589895" y="1675497"/>
        <a:ext cx="1762452" cy="1174968"/>
      </dsp:txXfrm>
    </dsp:sp>
    <dsp:sp modelId="{56EB64D7-8B51-4886-853F-249DD8D0D843}">
      <dsp:nvSpPr>
        <dsp:cNvPr id="0" name=""/>
        <dsp:cNvSpPr/>
      </dsp:nvSpPr>
      <dsp:spPr>
        <a:xfrm>
          <a:off x="2646089" y="1675497"/>
          <a:ext cx="2937420" cy="1174968"/>
        </a:xfrm>
        <a:prstGeom prst="chevron">
          <a:avLst/>
        </a:prstGeom>
        <a:noFill/>
        <a:ln w="28575">
          <a:solidFill>
            <a:srgbClr val="FFFF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600" kern="1200" dirty="0" smtClean="0"/>
            <a:t>Instumen sertifikasi SIRSMA </a:t>
          </a:r>
          <a:endParaRPr lang="id-ID" sz="2600" kern="1200" dirty="0"/>
        </a:p>
      </dsp:txBody>
      <dsp:txXfrm>
        <a:off x="3233573" y="1675497"/>
        <a:ext cx="1762452" cy="1174968"/>
      </dsp:txXfrm>
    </dsp:sp>
    <dsp:sp modelId="{AC669456-62A1-49BE-8A2C-4EC6E228A1E4}">
      <dsp:nvSpPr>
        <dsp:cNvPr id="0" name=""/>
        <dsp:cNvSpPr/>
      </dsp:nvSpPr>
      <dsp:spPr>
        <a:xfrm>
          <a:off x="5289768" y="1675497"/>
          <a:ext cx="2937420" cy="1174968"/>
        </a:xfrm>
        <a:prstGeom prst="chevron">
          <a:avLst/>
        </a:prstGeom>
        <a:noFill/>
        <a:ln w="28575">
          <a:solidFill>
            <a:srgbClr val="FFFF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600" kern="1200" smtClean="0"/>
            <a:t>Tujuan</a:t>
          </a:r>
          <a:endParaRPr lang="id-ID" sz="2600" kern="1200" dirty="0"/>
        </a:p>
      </dsp:txBody>
      <dsp:txXfrm>
        <a:off x="5877252" y="1675497"/>
        <a:ext cx="1762452" cy="11749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A3C04-FAB0-4217-BA38-3B7CAAA5374F}">
      <dsp:nvSpPr>
        <dsp:cNvPr id="0" name=""/>
        <dsp:cNvSpPr/>
      </dsp:nvSpPr>
      <dsp:spPr>
        <a:xfrm rot="5400000">
          <a:off x="-125346" y="128650"/>
          <a:ext cx="835646" cy="584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>
              <a:latin typeface="Traditional Arabic" pitchFamily="18" charset="-78"/>
              <a:cs typeface="Traditional Arabic" pitchFamily="18" charset="-78"/>
            </a:rPr>
            <a:t>1</a:t>
          </a:r>
          <a:endParaRPr lang="id-ID" sz="2400" b="1" kern="1200" dirty="0"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1" y="295779"/>
        <a:ext cx="584952" cy="250694"/>
      </dsp:txXfrm>
    </dsp:sp>
    <dsp:sp modelId="{EDBCC088-271E-4ACE-B94E-49A028164137}">
      <dsp:nvSpPr>
        <dsp:cNvPr id="0" name=""/>
        <dsp:cNvSpPr/>
      </dsp:nvSpPr>
      <dsp:spPr>
        <a:xfrm rot="5400000">
          <a:off x="4135548" y="-3547292"/>
          <a:ext cx="543455" cy="7644647"/>
        </a:xfrm>
        <a:prstGeom prst="round2SameRect">
          <a:avLst/>
        </a:prstGeom>
        <a:noFill/>
        <a:ln w="9525" cap="flat" cmpd="sng" algn="ctr">
          <a:solidFill>
            <a:srgbClr val="FFFF0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b="1" kern="1200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Rekruitmen </a:t>
          </a:r>
          <a:endParaRPr lang="id-ID" sz="3200" b="1" kern="1200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584953" y="29832"/>
        <a:ext cx="7618118" cy="490397"/>
      </dsp:txXfrm>
    </dsp:sp>
    <dsp:sp modelId="{B9426508-B553-4F24-81A2-3EB7D70BC88C}">
      <dsp:nvSpPr>
        <dsp:cNvPr id="0" name=""/>
        <dsp:cNvSpPr/>
      </dsp:nvSpPr>
      <dsp:spPr>
        <a:xfrm rot="5400000">
          <a:off x="-125346" y="865392"/>
          <a:ext cx="835646" cy="584952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>
              <a:latin typeface="Traditional Arabic" pitchFamily="18" charset="-78"/>
              <a:cs typeface="Traditional Arabic" pitchFamily="18" charset="-78"/>
            </a:rPr>
            <a:t>2</a:t>
          </a:r>
          <a:endParaRPr lang="id-ID" sz="2400" b="1" kern="1200" dirty="0"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1" y="1032521"/>
        <a:ext cx="584952" cy="250694"/>
      </dsp:txXfrm>
    </dsp:sp>
    <dsp:sp modelId="{F4443666-F795-47DA-9613-1F1CEC0D9084}">
      <dsp:nvSpPr>
        <dsp:cNvPr id="0" name=""/>
        <dsp:cNvSpPr/>
      </dsp:nvSpPr>
      <dsp:spPr>
        <a:xfrm rot="5400000">
          <a:off x="4135691" y="-2810693"/>
          <a:ext cx="543170" cy="7644647"/>
        </a:xfrm>
        <a:prstGeom prst="round2SameRect">
          <a:avLst/>
        </a:prstGeom>
        <a:noFill/>
        <a:ln w="9525" cap="flat" cmpd="sng" algn="ctr">
          <a:solidFill>
            <a:srgbClr val="FFFF0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b="1" kern="1200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Performance Pegawai</a:t>
          </a:r>
          <a:endParaRPr lang="id-ID" sz="3200" b="1" kern="1200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584953" y="766560"/>
        <a:ext cx="7618132" cy="490140"/>
      </dsp:txXfrm>
    </dsp:sp>
    <dsp:sp modelId="{57AF5AB3-3AE6-4F38-8A33-D1F0A9191A4F}">
      <dsp:nvSpPr>
        <dsp:cNvPr id="0" name=""/>
        <dsp:cNvSpPr/>
      </dsp:nvSpPr>
      <dsp:spPr>
        <a:xfrm rot="5400000">
          <a:off x="-125346" y="1602134"/>
          <a:ext cx="835646" cy="584952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>
              <a:latin typeface="Traditional Arabic" pitchFamily="18" charset="-78"/>
              <a:cs typeface="Traditional Arabic" pitchFamily="18" charset="-78"/>
            </a:rPr>
            <a:t>3</a:t>
          </a:r>
          <a:endParaRPr lang="id-ID" sz="2400" b="1" kern="1200" dirty="0"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1" y="1769263"/>
        <a:ext cx="584952" cy="250694"/>
      </dsp:txXfrm>
    </dsp:sp>
    <dsp:sp modelId="{E32AB0E7-DEDE-4CF1-8F03-CD0C48C4941C}">
      <dsp:nvSpPr>
        <dsp:cNvPr id="0" name=""/>
        <dsp:cNvSpPr/>
      </dsp:nvSpPr>
      <dsp:spPr>
        <a:xfrm rot="5400000">
          <a:off x="4135691" y="-2073951"/>
          <a:ext cx="543170" cy="7644647"/>
        </a:xfrm>
        <a:prstGeom prst="round2SameRect">
          <a:avLst/>
        </a:prstGeom>
        <a:noFill/>
        <a:ln w="9525" cap="flat" cmpd="sng" algn="ctr">
          <a:solidFill>
            <a:srgbClr val="FFFF0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400" b="1" kern="1200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Pembinaan, pelatihan, dan pengembangan  SDI </a:t>
          </a:r>
          <a:endParaRPr lang="id-ID" sz="2400" b="1" kern="1200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584953" y="1503302"/>
        <a:ext cx="7618132" cy="490140"/>
      </dsp:txXfrm>
    </dsp:sp>
    <dsp:sp modelId="{0CA874D6-5E31-49D1-BB00-7966A7848055}">
      <dsp:nvSpPr>
        <dsp:cNvPr id="0" name=""/>
        <dsp:cNvSpPr/>
      </dsp:nvSpPr>
      <dsp:spPr>
        <a:xfrm rot="5400000">
          <a:off x="-125346" y="2338876"/>
          <a:ext cx="835646" cy="584952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>
              <a:latin typeface="Traditional Arabic" pitchFamily="18" charset="-78"/>
              <a:cs typeface="Traditional Arabic" pitchFamily="18" charset="-78"/>
            </a:rPr>
            <a:t>4</a:t>
          </a:r>
          <a:endParaRPr lang="id-ID" sz="2400" b="1" kern="1200" dirty="0"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1" y="2506005"/>
        <a:ext cx="584952" cy="250694"/>
      </dsp:txXfrm>
    </dsp:sp>
    <dsp:sp modelId="{7488AA86-9A11-449B-B1A7-8462FA81CB68}">
      <dsp:nvSpPr>
        <dsp:cNvPr id="0" name=""/>
        <dsp:cNvSpPr/>
      </dsp:nvSpPr>
      <dsp:spPr>
        <a:xfrm rot="5400000">
          <a:off x="4135691" y="-1337209"/>
          <a:ext cx="543170" cy="7644647"/>
        </a:xfrm>
        <a:prstGeom prst="round2SameRect">
          <a:avLst/>
        </a:prstGeom>
        <a:noFill/>
        <a:ln w="9525" cap="flat" cmpd="sng" algn="ctr">
          <a:solidFill>
            <a:srgbClr val="FFFF0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b="1" kern="1200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Karir</a:t>
          </a:r>
          <a:endParaRPr lang="id-ID" sz="3200" b="1" kern="1200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584953" y="2240044"/>
        <a:ext cx="7618132" cy="490140"/>
      </dsp:txXfrm>
    </dsp:sp>
    <dsp:sp modelId="{B1407851-8E42-4BC6-AFD7-BF8FAA8FCE11}">
      <dsp:nvSpPr>
        <dsp:cNvPr id="0" name=""/>
        <dsp:cNvSpPr/>
      </dsp:nvSpPr>
      <dsp:spPr>
        <a:xfrm rot="5400000">
          <a:off x="-125346" y="3075617"/>
          <a:ext cx="835646" cy="584952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>
              <a:latin typeface="Traditional Arabic" pitchFamily="18" charset="-78"/>
              <a:cs typeface="Traditional Arabic" pitchFamily="18" charset="-78"/>
            </a:rPr>
            <a:t>5</a:t>
          </a:r>
          <a:endParaRPr lang="id-ID" sz="2400" b="1" kern="1200" dirty="0"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1" y="3242746"/>
        <a:ext cx="584952" cy="250694"/>
      </dsp:txXfrm>
    </dsp:sp>
    <dsp:sp modelId="{134ADC0C-4F2A-4A20-B810-56EEF0999BA2}">
      <dsp:nvSpPr>
        <dsp:cNvPr id="0" name=""/>
        <dsp:cNvSpPr/>
      </dsp:nvSpPr>
      <dsp:spPr>
        <a:xfrm rot="5400000">
          <a:off x="4135691" y="-600467"/>
          <a:ext cx="543170" cy="7644647"/>
        </a:xfrm>
        <a:prstGeom prst="round2SameRect">
          <a:avLst/>
        </a:prstGeom>
        <a:noFill/>
        <a:ln w="9525" cap="flat" cmpd="sng" algn="ctr">
          <a:solidFill>
            <a:srgbClr val="FFFF0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800" b="1" kern="1200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Pengupahan, kesehatan, dan kesejahteraan</a:t>
          </a:r>
          <a:endParaRPr lang="id-ID" sz="2800" b="1" kern="1200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584953" y="2976786"/>
        <a:ext cx="7618132" cy="490140"/>
      </dsp:txXfrm>
    </dsp:sp>
    <dsp:sp modelId="{3C1AA03E-4C1F-4A47-8B33-1A5DD7FE3285}">
      <dsp:nvSpPr>
        <dsp:cNvPr id="0" name=""/>
        <dsp:cNvSpPr/>
      </dsp:nvSpPr>
      <dsp:spPr>
        <a:xfrm rot="5400000">
          <a:off x="-125346" y="3812359"/>
          <a:ext cx="835646" cy="584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>
              <a:latin typeface="Traditional Arabic" pitchFamily="18" charset="-78"/>
              <a:cs typeface="Traditional Arabic" pitchFamily="18" charset="-78"/>
            </a:rPr>
            <a:t>6</a:t>
          </a:r>
          <a:endParaRPr lang="id-ID" sz="2400" b="1" kern="1200" dirty="0"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1" y="3979488"/>
        <a:ext cx="584952" cy="250694"/>
      </dsp:txXfrm>
    </dsp:sp>
    <dsp:sp modelId="{30218A29-AD56-456B-8B5B-FAC593B49804}">
      <dsp:nvSpPr>
        <dsp:cNvPr id="0" name=""/>
        <dsp:cNvSpPr/>
      </dsp:nvSpPr>
      <dsp:spPr>
        <a:xfrm rot="5400000">
          <a:off x="4135691" y="136274"/>
          <a:ext cx="543170" cy="7644647"/>
        </a:xfrm>
        <a:prstGeom prst="round2SameRect">
          <a:avLst/>
        </a:prstGeom>
        <a:noFill/>
        <a:ln w="9525" cap="flat" cmpd="sng" algn="ctr">
          <a:solidFill>
            <a:srgbClr val="FFFF00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3200" b="1" kern="1200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rPr>
            <a:t>Terminasi Pegawai</a:t>
          </a:r>
          <a:endParaRPr lang="id-ID" sz="3200" b="1" kern="1200" dirty="0">
            <a:solidFill>
              <a:schemeClr val="bg1"/>
            </a:solidFill>
            <a:latin typeface="Traditional Arabic" pitchFamily="18" charset="-78"/>
            <a:cs typeface="Traditional Arabic" pitchFamily="18" charset="-78"/>
          </a:endParaRPr>
        </a:p>
      </dsp:txBody>
      <dsp:txXfrm rot="-5400000">
        <a:off x="584953" y="3713528"/>
        <a:ext cx="7618132" cy="4901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4748A-CB96-47BF-8B49-DAC23E418330}" type="datetimeFigureOut">
              <a:rPr lang="id-ID" smtClean="0"/>
              <a:t>10/09/2022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B16ADC-A404-49BF-8DE0-05FB7B41B2BC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5853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41325" indent="-76200">
              <a:buFont typeface="+mj-lt"/>
              <a:buAutoNum type="arabicParenR"/>
            </a:pPr>
            <a:r>
              <a:rPr lang="id-ID" dirty="0" smtClean="0"/>
              <a:t>Umum </a:t>
            </a:r>
            <a:r>
              <a:rPr lang="id-ID" dirty="0" smtClean="0">
                <a:sym typeface="Wingdings" pitchFamily="2" charset="2"/>
              </a:rPr>
              <a:t> acuan menerapkan nilai-nilai</a:t>
            </a:r>
            <a:r>
              <a:rPr lang="id-ID" baseline="0" dirty="0" smtClean="0">
                <a:sym typeface="Wingdings" pitchFamily="2" charset="2"/>
              </a:rPr>
              <a:t> </a:t>
            </a:r>
            <a:r>
              <a:rPr lang="id-ID" dirty="0" smtClean="0">
                <a:sym typeface="Wingdings" pitchFamily="2" charset="2"/>
              </a:rPr>
              <a:t>di RSMA</a:t>
            </a:r>
          </a:p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B16ADC-A404-49BF-8DE0-05FB7B41B2BC}" type="slidenum">
              <a:rPr lang="id-ID" smtClean="0"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727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E493D-CCF4-4A7D-918A-97CE47EB95EE}" type="datetime1">
              <a:rPr lang="id-ID" smtClean="0"/>
              <a:t>10/09/2022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258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2BC44-0FC4-47F1-8B8B-BA1B798EEFFC}" type="datetime1">
              <a:rPr lang="id-ID" smtClean="0"/>
              <a:t>10/09/2022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3070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769E6-0655-4A5F-AE88-0E6DF71E3814}" type="datetime1">
              <a:rPr lang="id-ID" smtClean="0"/>
              <a:t>10/09/2022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9058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1D5E3-0013-4E87-92C5-CFABD2D5E2F2}" type="datetime1">
              <a:rPr lang="id-ID" smtClean="0"/>
              <a:t>10/09/2022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98250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B6DCB-5F3A-4B40-9C80-C36ADA9EBBD2}" type="datetime1">
              <a:rPr lang="id-ID" smtClean="0"/>
              <a:t>10/09/2022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6225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CD754-5588-47D6-8640-116B30E5D5FD}" type="datetime1">
              <a:rPr lang="id-ID" smtClean="0"/>
              <a:t>10/09/2022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777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A7AD4-3853-44D4-9025-32EF5F2B46C8}" type="datetime1">
              <a:rPr lang="id-ID" smtClean="0"/>
              <a:t>10/09/2022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2420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EDB54-91B1-4925-8852-9A5B91079DE1}" type="datetime1">
              <a:rPr lang="id-ID" smtClean="0"/>
              <a:t>10/09/2022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2117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EE0E6-63DE-46FD-96A3-A456DCE92145}" type="datetime1">
              <a:rPr lang="id-ID" smtClean="0"/>
              <a:t>10/09/2022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6874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3CA0C-E098-4933-B015-4EBDBBCD93D0}" type="datetime1">
              <a:rPr lang="id-ID" smtClean="0"/>
              <a:t>10/09/2022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4552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34621-89A6-495A-B135-1FDC9CC27B1E}" type="datetime1">
              <a:rPr lang="id-ID" smtClean="0"/>
              <a:t>10/09/2022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536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ED7BC-E733-4763-8032-9E9AC4080BE4}" type="datetime1">
              <a:rPr lang="id-ID" smtClean="0"/>
              <a:t>10/09/2022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F9359-737A-4187-AA4A-60E8EA263EC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633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jp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WS ASSESOR SIRSMA _ Alana Hotel YGY13-14 September 2022</a:t>
            </a:r>
            <a:endParaRPr lang="id-ID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/>
              <a:t>1</a:t>
            </a:fld>
            <a:endParaRPr lang="id-ID"/>
          </a:p>
        </p:txBody>
      </p:sp>
      <p:pic>
        <p:nvPicPr>
          <p:cNvPr id="2050" name="Picture 2" descr="Hope PowerPoint Templates and Google Slides Themes, Backgrounds for  presentations | PoweredTemplate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Pictures\10203-yellow-and-green-ppt-template-0001-3-229x1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7992888" cy="6048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699792" y="1196752"/>
            <a:ext cx="5688632" cy="2376264"/>
          </a:xfrm>
          <a:prstGeom prst="rect">
            <a:avLst/>
          </a:prstGeom>
          <a:solidFill>
            <a:srgbClr val="003217"/>
          </a:solidFill>
          <a:ln>
            <a:noFill/>
          </a:ln>
          <a:effectLst>
            <a:outerShdw blurRad="149987" dist="250190" dir="8460000" sx="97000" sy="97000" algn="ctr">
              <a:srgbClr val="000C05">
                <a:alpha val="71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74638" algn="l"/>
            <a:r>
              <a:rPr lang="id-ID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tencil" pitchFamily="82" charset="0"/>
                <a:cs typeface="Traditional Arabic" pitchFamily="18" charset="-78"/>
              </a:rPr>
              <a:t>WS </a:t>
            </a:r>
            <a:r>
              <a:rPr lang="id-ID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tencil" pitchFamily="82" charset="0"/>
                <a:cs typeface="Traditional Arabic" pitchFamily="18" charset="-78"/>
              </a:rPr>
              <a:t>ASSESOR SIRSMA </a:t>
            </a:r>
            <a:r>
              <a:rPr lang="id-ID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tencil" pitchFamily="82" charset="0"/>
                <a:cs typeface="Traditional Arabic" pitchFamily="18" charset="-78"/>
              </a:rPr>
              <a:t/>
            </a:r>
            <a:br>
              <a:rPr lang="id-ID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tencil" pitchFamily="82" charset="0"/>
                <a:cs typeface="Traditional Arabic" pitchFamily="18" charset="-78"/>
              </a:rPr>
            </a:br>
            <a:endParaRPr lang="id-ID" sz="12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Stencil" pitchFamily="82" charset="0"/>
              <a:cs typeface="Traditional Arabic" pitchFamily="18" charset="-78"/>
            </a:endParaRPr>
          </a:p>
          <a:p>
            <a:pPr marL="274638" algn="l"/>
            <a:r>
              <a:rPr lang="id-ID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aditional Arabic" pitchFamily="18" charset="-78"/>
                <a:cs typeface="Traditional Arabic" pitchFamily="18" charset="-78"/>
              </a:rPr>
              <a:t>SUB </a:t>
            </a:r>
            <a:r>
              <a:rPr lang="id-ID" sz="32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aditional Arabic" pitchFamily="18" charset="-78"/>
                <a:cs typeface="Traditional Arabic" pitchFamily="18" charset="-78"/>
              </a:rPr>
              <a:t>STANDAR MANAJEMEN SDI RSMA</a:t>
            </a:r>
            <a:endParaRPr lang="id-ID" sz="3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195736" y="4365104"/>
            <a:ext cx="6048672" cy="201622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anchor="b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id-ID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Memahami EP, menilai dan memberikan rekomentasi untuk RS</a:t>
            </a:r>
            <a:endParaRPr lang="id-ID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653136"/>
            <a:ext cx="1137282" cy="1224136"/>
          </a:xfrm>
          <a:prstGeom prst="rect">
            <a:avLst/>
          </a:prstGeom>
        </p:spPr>
      </p:pic>
      <p:pic>
        <p:nvPicPr>
          <p:cNvPr id="2051" name="Picture 3" descr="D:\Pictures\TEMPLATE\LOGO AUK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102" y="938416"/>
            <a:ext cx="1505322" cy="14761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04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teknologi gaya biru latar belakang hd masa depan | Latar belakang PSD  unduhan gratis - Pikb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6" y="0"/>
            <a:ext cx="9145096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"/>
            <a:ext cx="1050429" cy="1484783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1143000"/>
          </a:xfrm>
        </p:spPr>
        <p:txBody>
          <a:bodyPr/>
          <a:lstStyle/>
          <a:p>
            <a:r>
              <a:rPr lang="id-ID" b="1" dirty="0">
                <a:solidFill>
                  <a:srgbClr val="FFFF00"/>
                </a:solidFill>
              </a:rPr>
              <a:t>PENDAHULUAN </a:t>
            </a:r>
            <a:endParaRPr lang="id-ID" dirty="0">
              <a:solidFill>
                <a:srgbClr val="FFFF00"/>
              </a:solidFill>
            </a:endParaRPr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429660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WS ASSESOR SIRSMA _ Alana Hotel YGY13-14 September 2022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>
                <a:solidFill>
                  <a:schemeClr val="bg1"/>
                </a:solidFill>
              </a:rPr>
              <a:t>2</a:t>
            </a:fld>
            <a:endParaRPr lang="id-ID">
              <a:solidFill>
                <a:schemeClr val="bg1"/>
              </a:solidFill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683568" y="1484784"/>
            <a:ext cx="1872208" cy="1440160"/>
          </a:xfrm>
          <a:prstGeom prst="wedgeRoundRectCallou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</a:rPr>
              <a:t>menolong dan dakwah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3059832" y="1484784"/>
            <a:ext cx="4392488" cy="1498848"/>
          </a:xfrm>
          <a:prstGeom prst="wedgeRoundRectCallou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untuk menilai implementasi </a:t>
            </a:r>
            <a:r>
              <a:rPr lang="id-ID" sz="2800" dirty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</a:rPr>
              <a:t> standar islami dalam pengelolaan RSMA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5940152" y="4581128"/>
            <a:ext cx="1872208" cy="1152128"/>
          </a:xfrm>
          <a:prstGeom prst="wedgeRoundRectCallou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dirty="0" smtClean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</a:rPr>
              <a:t>Umum &amp; husus </a:t>
            </a:r>
            <a:endParaRPr lang="id-ID" sz="3200" b="1" dirty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25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teknologi gaya biru latar belakang hd masa depan | Latar belakang PSD  unduhan gratis - Pikb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6" y="0"/>
            <a:ext cx="9145096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67128" cy="1143000"/>
          </a:xfrm>
          <a:ln>
            <a:solidFill>
              <a:srgbClr val="FFFF00"/>
            </a:solidFill>
          </a:ln>
        </p:spPr>
        <p:txBody>
          <a:bodyPr anchor="b">
            <a:noAutofit/>
          </a:bodyPr>
          <a:lstStyle/>
          <a:p>
            <a:pPr algn="l"/>
            <a:r>
              <a:rPr lang="id-ID" sz="2800" b="1" dirty="0" smtClean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</a:rPr>
              <a:t>Tujuan Umum sertifikasi </a:t>
            </a:r>
            <a:r>
              <a:rPr lang="id-ID" sz="2800" b="1" dirty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</a:rPr>
              <a:t>SIRSMA </a:t>
            </a:r>
            <a:r>
              <a:rPr lang="id-ID" sz="2800" b="1" dirty="0" smtClean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 </a:t>
            </a:r>
            <a:r>
              <a:rPr lang="id-ID" sz="2800" b="1" dirty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acuan menerapkan </a:t>
            </a:r>
            <a:r>
              <a:rPr lang="id-ID" sz="2800" b="1" dirty="0" smtClean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nilai-nilai AIK  </a:t>
            </a:r>
            <a:r>
              <a:rPr lang="id-ID" sz="2800" b="1" dirty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 di </a:t>
            </a:r>
            <a:r>
              <a:rPr lang="id-ID" sz="2800" b="1" dirty="0" smtClean="0">
                <a:solidFill>
                  <a:srgbClr val="FFFF00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RSMA</a:t>
            </a:r>
            <a:endParaRPr lang="id-ID" sz="2800" b="1" dirty="0">
              <a:solidFill>
                <a:srgbClr val="FFFF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ln>
            <a:solidFill>
              <a:srgbClr val="FFFF00"/>
            </a:solidFill>
          </a:ln>
        </p:spPr>
        <p:txBody>
          <a:bodyPr anchor="ctr">
            <a:normAutofit fontScale="77500" lnSpcReduction="20000"/>
          </a:bodyPr>
          <a:lstStyle/>
          <a:p>
            <a:pPr algn="ctr"/>
            <a:r>
              <a:rPr lang="id-ID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</a:rPr>
              <a:t>Tujuan husus </a:t>
            </a:r>
          </a:p>
          <a:p>
            <a:pPr algn="ctr"/>
            <a:r>
              <a:rPr lang="id-ID" dirty="0">
                <a:solidFill>
                  <a:schemeClr val="bg1"/>
                </a:solidFill>
                <a:sym typeface="Wingdings" pitchFamily="2" charset="2"/>
              </a:rPr>
              <a:t>bagi </a:t>
            </a:r>
            <a:r>
              <a:rPr lang="id-ID" dirty="0" smtClean="0">
                <a:solidFill>
                  <a:schemeClr val="bg1"/>
                </a:solidFill>
                <a:sym typeface="Wingdings" pitchFamily="2" charset="2"/>
              </a:rPr>
              <a:t>RSMA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sz="half" idx="2"/>
          </p:nvPr>
        </p:nvSpPr>
        <p:spPr>
          <a:ln>
            <a:solidFill>
              <a:srgbClr val="FFFF00"/>
            </a:solidFill>
          </a:ln>
        </p:spPr>
        <p:txBody>
          <a:bodyPr anchor="ctr">
            <a:normAutofit fontScale="92500" lnSpcReduction="20000"/>
          </a:bodyPr>
          <a:lstStyle/>
          <a:p>
            <a:pPr marL="441325" indent="-441325" defTabSz="898525">
              <a:buFont typeface="+mj-lt"/>
              <a:buAutoNum type="alphaLcParenR"/>
            </a:pP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Sebagai acuan dalam menyusun regulasi rumah sakit;</a:t>
            </a:r>
          </a:p>
          <a:p>
            <a:pPr marL="441325" indent="-441325" defTabSz="898525">
              <a:buFont typeface="+mj-lt"/>
              <a:buAutoNum type="alphaLcParenR"/>
            </a:pP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 Sebagai acuan dalam perencanaan pembangunan dan pengembangan rumah sakit;</a:t>
            </a:r>
          </a:p>
          <a:p>
            <a:pPr marL="441325" indent="-441325" defTabSz="898525">
              <a:buFont typeface="+mj-lt"/>
              <a:buAutoNum type="alphaLcParenR"/>
            </a:pP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Sebagai acuan dalam pelayanan, dakwah, dan kegiatan lain rumah sakit dan dokumentasinya;</a:t>
            </a:r>
          </a:p>
          <a:p>
            <a:pPr marL="441325" indent="-441325" defTabSz="898525">
              <a:buFont typeface="+mj-lt"/>
              <a:buAutoNum type="alphaLcParenR"/>
            </a:pP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Sebagai acuan dalam pembinaan/kaderisasi SDI; 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ln>
            <a:solidFill>
              <a:srgbClr val="FFFF00"/>
            </a:solidFill>
          </a:ln>
        </p:spPr>
        <p:txBody>
          <a:bodyPr anchor="ctr">
            <a:normAutofit fontScale="77500" lnSpcReduction="20000"/>
          </a:bodyPr>
          <a:lstStyle/>
          <a:p>
            <a:pPr algn="ctr"/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</a:rPr>
              <a:t>Tujuan husus </a:t>
            </a:r>
          </a:p>
          <a:p>
            <a:pPr algn="ctr"/>
            <a:r>
              <a:rPr lang="id-ID" dirty="0" smtClean="0">
                <a:solidFill>
                  <a:schemeClr val="bg1"/>
                </a:solidFill>
              </a:rPr>
              <a:t>bagi </a:t>
            </a:r>
            <a:r>
              <a:rPr lang="id-ID" dirty="0">
                <a:solidFill>
                  <a:schemeClr val="bg1"/>
                </a:solidFill>
              </a:rPr>
              <a:t>ASSESOR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4"/>
          </p:nvPr>
        </p:nvSpPr>
        <p:spPr>
          <a:ln>
            <a:solidFill>
              <a:srgbClr val="FFFF00"/>
            </a:solidFill>
          </a:ln>
        </p:spPr>
        <p:txBody>
          <a:bodyPr anchor="ctr">
            <a:normAutofit fontScale="92500" lnSpcReduction="10000"/>
          </a:bodyPr>
          <a:lstStyle/>
          <a:p>
            <a:pPr marL="457200" indent="-457200" defTabSz="898525">
              <a:buFont typeface="+mj-lt"/>
              <a:buAutoNum type="alphaLcParenR"/>
            </a:pP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Sebagai acuan dalam telaah regulasi rumah sakit;</a:t>
            </a:r>
          </a:p>
          <a:p>
            <a:pPr marL="457200" indent="-457200" defTabSz="898525">
              <a:buFont typeface="+mj-lt"/>
              <a:buAutoNum type="alphaLcParenR"/>
            </a:pPr>
            <a:r>
              <a:rPr lang="id-ID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Sebagai </a:t>
            </a: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acuan dalam telaah dokumen bukti pelaksanaan kegiatan;</a:t>
            </a:r>
          </a:p>
          <a:p>
            <a:pPr marL="457200" indent="-457200" defTabSz="898525">
              <a:buFont typeface="+mj-lt"/>
              <a:buAutoNum type="alphaLcParenR"/>
            </a:pPr>
            <a:r>
              <a:rPr lang="id-ID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Sebagai </a:t>
            </a: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panduan dalam melakukan wawancara, observasi, dan meminta staf rumah sakit melakukan simulasi;</a:t>
            </a:r>
          </a:p>
          <a:p>
            <a:pPr marL="457200" indent="-457200" defTabSz="898525">
              <a:buFont typeface="+mj-lt"/>
              <a:buAutoNum type="alphaLcParenR"/>
            </a:pPr>
            <a:r>
              <a:rPr lang="id-ID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Sebagai </a:t>
            </a:r>
            <a:r>
              <a:rPr lang="id-ID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panduan dalam memberikan skor dan nilai</a:t>
            </a:r>
            <a:r>
              <a:rPr lang="id-ID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  <a:sym typeface="Wingdings" pitchFamily="2" charset="2"/>
              </a:rPr>
              <a:t>;</a:t>
            </a:r>
            <a:endParaRPr lang="id-ID" sz="2800" dirty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  <a:sym typeface="Wingdings" pitchFamily="2" charset="2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WS ASSESOR SIRSMA _ Alana Hotel YGY13-14 September 2022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>
                <a:solidFill>
                  <a:schemeClr val="bg1"/>
                </a:solidFill>
              </a:rPr>
              <a:t>3</a:t>
            </a:fld>
            <a:endParaRPr lang="id-ID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"/>
            <a:ext cx="1050429" cy="14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4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teknologi gaya biru latar belakang hd masa depan | Latar belakang PSD  unduhan gratis - Pikb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6" y="0"/>
            <a:ext cx="9145096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457200" y="274638"/>
            <a:ext cx="699512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4000" dirty="0" smtClean="0">
                <a:solidFill>
                  <a:srgbClr val="FFFF00"/>
                </a:solidFill>
              </a:rPr>
              <a:t>Manajemen</a:t>
            </a:r>
            <a:r>
              <a:rPr lang="id-ID" dirty="0" smtClean="0">
                <a:solidFill>
                  <a:srgbClr val="FFFF00"/>
                </a:solidFill>
              </a:rPr>
              <a:t> </a:t>
            </a:r>
            <a:r>
              <a:rPr lang="id-ID" sz="3600" dirty="0" smtClean="0">
                <a:solidFill>
                  <a:srgbClr val="FFFF00"/>
                </a:solidFill>
              </a:rPr>
              <a:t>Sumber Daya Insani</a:t>
            </a:r>
            <a:endParaRPr lang="id-ID" dirty="0">
              <a:solidFill>
                <a:srgbClr val="FFFF00"/>
              </a:solidFill>
            </a:endParaRPr>
          </a:p>
        </p:txBody>
      </p:sp>
      <p:graphicFrame>
        <p:nvGraphicFramePr>
          <p:cNvPr id="12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67827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WS ASSESOR SIRSMA _ Alana Hotel YGY13-14 September 2022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14EF9359-737A-4187-AA4A-60E8EA263ECD}" type="slidenum">
              <a:rPr lang="id-ID" smtClean="0">
                <a:solidFill>
                  <a:schemeClr val="bg1"/>
                </a:solidFill>
              </a:rPr>
              <a:t>4</a:t>
            </a:fld>
            <a:endParaRPr lang="id-ID">
              <a:solidFill>
                <a:schemeClr val="bg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"/>
            <a:ext cx="1050429" cy="148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14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16A3C04-FAB0-4217-BA38-3B7CAAA53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>
                                            <p:graphicEl>
                                              <a:dgm id="{F16A3C04-FAB0-4217-BA38-3B7CAAA537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EDBCC088-271E-4ACE-B94E-49A028164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2">
                                            <p:graphicEl>
                                              <a:dgm id="{EDBCC088-271E-4ACE-B94E-49A0281641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9426508-B553-4F24-81A2-3EB7D70BC8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>
                                            <p:graphicEl>
                                              <a:dgm id="{B9426508-B553-4F24-81A2-3EB7D70BC8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4443666-F795-47DA-9613-1F1CEC0D90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>
                                            <p:graphicEl>
                                              <a:dgm id="{F4443666-F795-47DA-9613-1F1CEC0D90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57AF5AB3-3AE6-4F38-8A33-D1F0A9191A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>
                                            <p:graphicEl>
                                              <a:dgm id="{57AF5AB3-3AE6-4F38-8A33-D1F0A9191A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E32AB0E7-DEDE-4CF1-8F03-CD0C48C494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>
                                            <p:graphicEl>
                                              <a:dgm id="{E32AB0E7-DEDE-4CF1-8F03-CD0C48C494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CA874D6-5E31-49D1-BB00-7966A78480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>
                                            <p:graphicEl>
                                              <a:dgm id="{0CA874D6-5E31-49D1-BB00-7966A78480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488AA86-9A11-449B-B1A7-8462FA81CB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2">
                                            <p:graphicEl>
                                              <a:dgm id="{7488AA86-9A11-449B-B1A7-8462FA81CB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1407851-8E42-4BC6-AFD7-BF8FAA8FCE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>
                                            <p:graphicEl>
                                              <a:dgm id="{B1407851-8E42-4BC6-AFD7-BF8FAA8FCE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34ADC0C-4F2A-4A20-B810-56EEF0999B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graphicEl>
                                              <a:dgm id="{134ADC0C-4F2A-4A20-B810-56EEF0999B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C1AA03E-4C1F-4A47-8B33-1A5DD7FE32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2">
                                            <p:graphicEl>
                                              <a:dgm id="{3C1AA03E-4C1F-4A47-8B33-1A5DD7FE32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0218A29-AD56-456B-8B5B-FAC593B498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2">
                                            <p:graphicEl>
                                              <a:dgm id="{30218A29-AD56-456B-8B5B-FAC593B498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knologi gaya biru latar belakang hd masa depan | Latar belakang PSD  unduhan gratis - Pikb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6" y="0"/>
            <a:ext cx="9145096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1619672" y="274638"/>
            <a:ext cx="5904656" cy="1143000"/>
          </a:xfrm>
        </p:spPr>
        <p:txBody>
          <a:bodyPr>
            <a:noAutofit/>
          </a:bodyPr>
          <a:lstStyle/>
          <a:p>
            <a:r>
              <a:rPr lang="id-ID" sz="2800" dirty="0" smtClean="0">
                <a:solidFill>
                  <a:srgbClr val="FFFF00"/>
                </a:solidFill>
              </a:rPr>
              <a:t>PELAKSANAAN </a:t>
            </a:r>
            <a:r>
              <a:rPr lang="id-ID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EP, menilai dan memberikan rekomentasi untuk RS</a:t>
            </a:r>
            <a:r>
              <a:rPr lang="id-ID" sz="2800" dirty="0" smtClean="0">
                <a:solidFill>
                  <a:srgbClr val="FFFF00"/>
                </a:solidFill>
              </a:rPr>
              <a:t> </a:t>
            </a:r>
            <a:endParaRPr lang="id-ID" sz="2800" dirty="0">
              <a:solidFill>
                <a:srgbClr val="FFFF00"/>
              </a:solidFill>
            </a:endParaRPr>
          </a:p>
        </p:txBody>
      </p:sp>
      <p:sp>
        <p:nvSpPr>
          <p:cNvPr id="9" name="Content Placeholder 6"/>
          <p:cNvSpPr>
            <a:spLocks noGrp="1"/>
          </p:cNvSpPr>
          <p:nvPr>
            <p:ph idx="1"/>
          </p:nvPr>
        </p:nvSpPr>
        <p:spPr>
          <a:xfrm>
            <a:off x="971600" y="1600200"/>
            <a:ext cx="7715200" cy="4525963"/>
          </a:xfrm>
        </p:spPr>
        <p:txBody>
          <a:bodyPr anchor="ctr"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Standar MSDI </a:t>
            </a:r>
            <a:r>
              <a:rPr lang="id-ID" dirty="0" smtClean="0">
                <a:solidFill>
                  <a:schemeClr val="bg1"/>
                </a:solidFill>
              </a:rPr>
              <a:t>1.1 =  4  ELEMEN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solidFill>
                  <a:schemeClr val="bg1"/>
                </a:solidFill>
              </a:rPr>
              <a:t>Standar</a:t>
            </a:r>
            <a:r>
              <a:rPr lang="id-ID" dirty="0">
                <a:solidFill>
                  <a:schemeClr val="bg1"/>
                </a:solidFill>
              </a:rPr>
              <a:t> MSDI </a:t>
            </a:r>
            <a:r>
              <a:rPr lang="id-ID" dirty="0" smtClean="0">
                <a:solidFill>
                  <a:schemeClr val="bg1"/>
                </a:solidFill>
              </a:rPr>
              <a:t>1.2 </a:t>
            </a:r>
            <a:r>
              <a:rPr lang="id-ID" dirty="0">
                <a:solidFill>
                  <a:schemeClr val="bg1"/>
                </a:solidFill>
              </a:rPr>
              <a:t>= </a:t>
            </a:r>
            <a:r>
              <a:rPr lang="id-ID" dirty="0" smtClean="0">
                <a:solidFill>
                  <a:schemeClr val="bg1"/>
                </a:solidFill>
              </a:rPr>
              <a:t> 2  ELEMEN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solidFill>
                  <a:schemeClr val="bg1"/>
                </a:solidFill>
              </a:rPr>
              <a:t>Standar </a:t>
            </a:r>
            <a:r>
              <a:rPr lang="id-ID" dirty="0">
                <a:solidFill>
                  <a:schemeClr val="bg1"/>
                </a:solidFill>
              </a:rPr>
              <a:t>MSDI </a:t>
            </a:r>
            <a:r>
              <a:rPr lang="id-ID" dirty="0" smtClean="0">
                <a:solidFill>
                  <a:schemeClr val="bg1"/>
                </a:solidFill>
              </a:rPr>
              <a:t>2.1 </a:t>
            </a:r>
            <a:r>
              <a:rPr lang="id-ID" dirty="0">
                <a:solidFill>
                  <a:schemeClr val="bg1"/>
                </a:solidFill>
              </a:rPr>
              <a:t>= </a:t>
            </a:r>
            <a:r>
              <a:rPr lang="id-ID" dirty="0" smtClean="0">
                <a:solidFill>
                  <a:schemeClr val="bg1"/>
                </a:solidFill>
              </a:rPr>
              <a:t> 4  ELEMEN</a:t>
            </a:r>
            <a:endParaRPr lang="id-ID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solidFill>
                  <a:schemeClr val="bg1"/>
                </a:solidFill>
              </a:rPr>
              <a:t>Standar </a:t>
            </a:r>
            <a:r>
              <a:rPr lang="id-ID" dirty="0">
                <a:solidFill>
                  <a:schemeClr val="bg1"/>
                </a:solidFill>
              </a:rPr>
              <a:t>MSDI </a:t>
            </a:r>
            <a:r>
              <a:rPr lang="id-ID" dirty="0" smtClean="0">
                <a:solidFill>
                  <a:schemeClr val="bg1"/>
                </a:solidFill>
              </a:rPr>
              <a:t>2.2 =  8  ELEMEN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Standar MSDI </a:t>
            </a:r>
            <a:r>
              <a:rPr lang="id-ID" dirty="0" smtClean="0">
                <a:solidFill>
                  <a:schemeClr val="bg1"/>
                </a:solidFill>
              </a:rPr>
              <a:t>3.1 = 10 ELEMEN</a:t>
            </a:r>
            <a:endParaRPr lang="id-ID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Standar MSDI </a:t>
            </a:r>
            <a:r>
              <a:rPr lang="id-ID" dirty="0" smtClean="0">
                <a:solidFill>
                  <a:schemeClr val="bg1"/>
                </a:solidFill>
              </a:rPr>
              <a:t>3.2 =   3  ELEMEN</a:t>
            </a:r>
            <a:endParaRPr lang="id-ID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Standar MSDI </a:t>
            </a:r>
            <a:r>
              <a:rPr lang="id-ID" dirty="0" smtClean="0">
                <a:solidFill>
                  <a:schemeClr val="bg1"/>
                </a:solidFill>
              </a:rPr>
              <a:t>4.1 =   5  ELEMEN</a:t>
            </a:r>
            <a:endParaRPr lang="id-ID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Standar MSDI </a:t>
            </a:r>
            <a:r>
              <a:rPr lang="id-ID" dirty="0" smtClean="0">
                <a:solidFill>
                  <a:schemeClr val="bg1"/>
                </a:solidFill>
              </a:rPr>
              <a:t>4.2 =   3  ELEMEN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10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WS ASSESOR SIRSMA _ Alana Hotel YGY13-14 September 2022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14EF9359-737A-4187-AA4A-60E8EA263ECD}" type="slidenum">
              <a:rPr lang="id-ID" smtClean="0">
                <a:solidFill>
                  <a:schemeClr val="bg1"/>
                </a:solidFill>
              </a:rPr>
              <a:t>5</a:t>
            </a:fld>
            <a:endParaRPr lang="id-ID">
              <a:solidFill>
                <a:schemeClr val="bg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"/>
            <a:ext cx="1050429" cy="148478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 rot="19602343">
            <a:off x="348554" y="670271"/>
            <a:ext cx="204498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4400" b="1" dirty="0">
                <a:solidFill>
                  <a:srgbClr val="FFFF00"/>
                </a:solidFill>
              </a:rPr>
              <a:t>DISKUSI</a:t>
            </a:r>
            <a:endParaRPr lang="id-ID" sz="4400" b="1" dirty="0"/>
          </a:p>
        </p:txBody>
      </p:sp>
    </p:spTree>
    <p:extLst>
      <p:ext uri="{BB962C8B-B14F-4D97-AF65-F5344CB8AC3E}">
        <p14:creationId xmlns:p14="http://schemas.microsoft.com/office/powerpoint/2010/main" val="195088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ree Elegant Black PowerPoint Backgrou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r>
              <a:rPr lang="pt-BR" smtClean="0"/>
              <a:t>BAITUL ARQAM APARAT RSI BANJARMASIN 20.08.'22</a:t>
            </a:r>
            <a:endParaRPr lang="id-ID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E2F2640C-8EC2-4439-896F-EEEDD228BDD1}" type="slidenum">
              <a:rPr lang="id-ID" smtClean="0"/>
              <a:t>6</a:t>
            </a:fld>
            <a:endParaRPr lang="id-ID"/>
          </a:p>
        </p:txBody>
      </p:sp>
      <p:pic>
        <p:nvPicPr>
          <p:cNvPr id="10" name="Content Placeholder 3" descr="15 - 1.gif"/>
          <p:cNvPicPr>
            <a:picLocks noChangeAspect="1"/>
          </p:cNvPicPr>
          <p:nvPr/>
        </p:nvPicPr>
        <p:blipFill>
          <a:blip r:embed="rId3">
            <a:lum bright="12000" contrast="9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3808" y="908720"/>
            <a:ext cx="4464496" cy="25202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11"/>
          <p:cNvSpPr/>
          <p:nvPr/>
        </p:nvSpPr>
        <p:spPr>
          <a:xfrm>
            <a:off x="2195736" y="3140968"/>
            <a:ext cx="6120680" cy="79208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549275" algn="ctr" rtl="1"/>
            <a:endParaRPr lang="ar-SA" sz="2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raditional Arabic" pitchFamily="18" charset="-78"/>
              <a:cs typeface="Traditional Arabic" pitchFamily="18" charset="-78"/>
            </a:endParaRPr>
          </a:p>
        </p:txBody>
      </p:sp>
      <p:pic>
        <p:nvPicPr>
          <p:cNvPr id="15" name="Picture 6" descr="Rasulullah Gunakan Rukyat, Mengapa Muhammadiyah Memakai Hisab? Ini 9  Alasannya | Republika Online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1944216" cy="1656184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699793" y="2708920"/>
            <a:ext cx="4824535" cy="830997"/>
          </a:xfrm>
          <a:prstGeom prst="rect">
            <a:avLst/>
          </a:prstGeom>
        </p:spPr>
        <p:txBody>
          <a:bodyPr wrap="square">
            <a:prstTxWarp prst="textArchDownPour">
              <a:avLst/>
            </a:prstTxWarp>
            <a:spAutoFit/>
          </a:bodyPr>
          <a:lstStyle/>
          <a:p>
            <a:pPr marL="3175" indent="-3175" algn="ctr"/>
            <a:r>
              <a:rPr lang="ar-SA" sz="48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raditional Arabic" pitchFamily="18" charset="-78"/>
                <a:cs typeface="Traditional Arabic" pitchFamily="18" charset="-78"/>
              </a:rPr>
              <a:t>على كلّ هال</a:t>
            </a:r>
          </a:p>
        </p:txBody>
      </p:sp>
      <p:sp>
        <p:nvSpPr>
          <p:cNvPr id="3" name="Rectangle 2"/>
          <p:cNvSpPr/>
          <p:nvPr/>
        </p:nvSpPr>
        <p:spPr>
          <a:xfrm>
            <a:off x="2051721" y="3934842"/>
            <a:ext cx="56166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SA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itional Arabic" pitchFamily="18" charset="-78"/>
                <a:ea typeface="Arial Unicode MS" pitchFamily="34" charset="-128"/>
                <a:cs typeface="Traditional Arabic" pitchFamily="18" charset="-78"/>
              </a:rPr>
              <a:t>نَصْـرٌ مِنَ اللَّهِ وَفَتْـحٌ قَرِيـبٌ</a:t>
            </a:r>
            <a:endParaRPr lang="en-US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itional Arabic" pitchFamily="18" charset="-78"/>
              <a:ea typeface="Arial Unicode MS" pitchFamily="34" charset="-128"/>
              <a:cs typeface="Traditional Arabic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991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Manajemen Sumber Daya Insani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dirty="0" smtClean="0">
                <a:solidFill>
                  <a:schemeClr val="bg1"/>
                </a:solidFill>
              </a:rPr>
              <a:t>Rekruitmen</a:t>
            </a: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 RSMA melakukan rekruitmen dan seleksi SDI dengan mempertimbangkan kompetensi profesionalisme, AIK dan kekaderan.</a:t>
            </a:r>
          </a:p>
          <a:p>
            <a:pPr marL="514350" indent="-514350">
              <a:buFont typeface="+mj-lt"/>
              <a:buAutoNum type="arabicPeriod"/>
            </a:pPr>
            <a:r>
              <a:rPr lang="id-ID" dirty="0" smtClean="0">
                <a:solidFill>
                  <a:schemeClr val="bg1"/>
                </a:solidFill>
              </a:rPr>
              <a:t>Performance Pegawai</a:t>
            </a: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Pegawai RSMA memiliki performance yang islami</a:t>
            </a: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SDI RSMA sebagai Mubaligh /Mubalighat</a:t>
            </a:r>
            <a:endParaRPr lang="id-ID" dirty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SDI RSMA bersikap ramah dan berpakaian sesuai tuntunan islam</a:t>
            </a:r>
          </a:p>
          <a:p>
            <a:pPr marL="514350" indent="-514350">
              <a:buFont typeface="+mj-lt"/>
              <a:buAutoNum type="arabicPeriod"/>
            </a:pP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WS ASSESOR SIRSMA _ Alana Hotel YGY13-14 September 2022</a:t>
            </a:r>
            <a:endParaRPr lang="id-ID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>
                <a:solidFill>
                  <a:schemeClr val="bg1"/>
                </a:solidFill>
              </a:rPr>
              <a:t>7</a:t>
            </a:fld>
            <a:endParaRPr lang="id-ID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9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Manajemen Sumber Daya Insani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85000"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id-ID" dirty="0" smtClean="0">
                <a:solidFill>
                  <a:schemeClr val="bg1"/>
                </a:solidFill>
              </a:rPr>
              <a:t>PEMBINAAN, PELATIHAN &amp; PENGEMBANGAN SDI</a:t>
            </a: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RSMA melakukan Pembinaan AIK</a:t>
            </a: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RSMA melakukan pendidikan &amp; pelatihan profesi</a:t>
            </a:r>
            <a:endParaRPr lang="id-ID" dirty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Pegawai memiliki kemampuan membimbing pelaksanaan ibadah dan doa-doa khusus</a:t>
            </a:r>
          </a:p>
          <a:p>
            <a:pPr marL="514350" indent="-514350" fontAlgn="base">
              <a:buFont typeface="+mj-lt"/>
              <a:buAutoNum type="arabicPeriod" startAt="4"/>
            </a:pPr>
            <a:r>
              <a:rPr lang="id-ID" b="1" dirty="0">
                <a:solidFill>
                  <a:schemeClr val="bg1"/>
                </a:solidFill>
              </a:rPr>
              <a:t>Karir pegawai</a:t>
            </a:r>
            <a:endParaRPr lang="id-ID" dirty="0">
              <a:solidFill>
                <a:schemeClr val="bg1"/>
              </a:solidFill>
            </a:endParaRPr>
          </a:p>
          <a:p>
            <a:pPr lvl="0" indent="98425" fontAlgn="base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Perencanaan </a:t>
            </a:r>
            <a:r>
              <a:rPr lang="id-ID" dirty="0">
                <a:solidFill>
                  <a:schemeClr val="bg1"/>
                </a:solidFill>
              </a:rPr>
              <a:t>jenjang karir </a:t>
            </a:r>
            <a:r>
              <a:rPr lang="id-ID" dirty="0" smtClean="0">
                <a:solidFill>
                  <a:schemeClr val="bg1"/>
                </a:solidFill>
              </a:rPr>
              <a:t>pegawai</a:t>
            </a:r>
          </a:p>
          <a:p>
            <a:pPr lvl="0" indent="98425" fontAlgn="base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Kriteria </a:t>
            </a:r>
            <a:r>
              <a:rPr lang="id-ID" dirty="0">
                <a:solidFill>
                  <a:schemeClr val="bg1"/>
                </a:solidFill>
              </a:rPr>
              <a:t>jenjang karir </a:t>
            </a:r>
            <a:r>
              <a:rPr lang="id-ID" dirty="0" smtClean="0">
                <a:solidFill>
                  <a:schemeClr val="bg1"/>
                </a:solidFill>
              </a:rPr>
              <a:t>pegawai</a:t>
            </a:r>
          </a:p>
          <a:p>
            <a:pPr lvl="0" indent="98425" fontAlgn="base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Pelaksanaan </a:t>
            </a:r>
            <a:r>
              <a:rPr lang="id-ID" dirty="0">
                <a:solidFill>
                  <a:schemeClr val="bg1"/>
                </a:solidFill>
              </a:rPr>
              <a:t>jenjang karir </a:t>
            </a:r>
            <a:r>
              <a:rPr lang="id-ID" dirty="0" smtClean="0">
                <a:solidFill>
                  <a:schemeClr val="bg1"/>
                </a:solidFill>
              </a:rPr>
              <a:t>pegawai</a:t>
            </a:r>
          </a:p>
          <a:p>
            <a:pPr lvl="0" indent="98425" fontAlgn="base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Evaluasi </a:t>
            </a:r>
            <a:r>
              <a:rPr lang="id-ID" dirty="0">
                <a:solidFill>
                  <a:schemeClr val="bg1"/>
                </a:solidFill>
              </a:rPr>
              <a:t>jenjang karir </a:t>
            </a:r>
            <a:r>
              <a:rPr lang="id-ID" dirty="0" smtClean="0">
                <a:solidFill>
                  <a:schemeClr val="bg1"/>
                </a:solidFill>
              </a:rPr>
              <a:t>pegawai.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WS ASSESOR SIRSMA _ Alana Hotel YGY13-14 September 2022</a:t>
            </a:r>
            <a:endParaRPr lang="id-ID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>
                <a:solidFill>
                  <a:schemeClr val="bg1"/>
                </a:solidFill>
              </a:rPr>
              <a:t>8</a:t>
            </a:fld>
            <a:endParaRPr lang="id-ID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21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Manajemen Sumber Daya Insani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id-ID" dirty="0">
                <a:solidFill>
                  <a:schemeClr val="bg1"/>
                </a:solidFill>
              </a:rPr>
              <a:t>Pengupahan, Kesehatan &amp;Kesejahteraan</a:t>
            </a:r>
          </a:p>
          <a:p>
            <a:pPr lvl="1">
              <a:buFont typeface="Wingdings" pitchFamily="2" charset="2"/>
              <a:buChar char="q"/>
            </a:pPr>
            <a:r>
              <a:rPr lang="id-ID" dirty="0">
                <a:solidFill>
                  <a:schemeClr val="bg1"/>
                </a:solidFill>
              </a:rPr>
              <a:t>RSMA memberikan pengupahan sesuai ajaran islam</a:t>
            </a:r>
          </a:p>
          <a:p>
            <a:pPr lvl="1">
              <a:buFont typeface="Wingdings" pitchFamily="2" charset="2"/>
              <a:buChar char="q"/>
            </a:pPr>
            <a:r>
              <a:rPr lang="id-ID" dirty="0">
                <a:solidFill>
                  <a:schemeClr val="bg1"/>
                </a:solidFill>
              </a:rPr>
              <a:t>RSMA memberikan tunjangan kesehatan dan kesejahteraan pegawai </a:t>
            </a:r>
            <a:endParaRPr lang="id-ID" dirty="0" smtClean="0">
              <a:solidFill>
                <a:schemeClr val="bg1"/>
              </a:solidFill>
            </a:endParaRPr>
          </a:p>
          <a:p>
            <a:pPr marL="57150" indent="0">
              <a:buNone/>
            </a:pPr>
            <a:r>
              <a:rPr lang="id-ID" dirty="0" smtClean="0">
                <a:solidFill>
                  <a:schemeClr val="bg1"/>
                </a:solidFill>
              </a:rPr>
              <a:t>6. Terminasi Pegawai RSMA</a:t>
            </a:r>
          </a:p>
          <a:p>
            <a:pPr lvl="1">
              <a:buFont typeface="Wingdings" pitchFamily="2" charset="2"/>
              <a:buChar char="q"/>
            </a:pPr>
            <a:r>
              <a:rPr lang="id-ID" dirty="0" smtClean="0">
                <a:solidFill>
                  <a:schemeClr val="bg1"/>
                </a:solidFill>
              </a:rPr>
              <a:t>Dilakukan dengan cara-cara yang beradab dan berkeadilan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WS ASSESOR SIRSMA _ Alana Hotel YGY13-14 September 2022</a:t>
            </a:r>
            <a:endParaRPr lang="id-ID">
              <a:solidFill>
                <a:schemeClr val="bg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F9359-737A-4187-AA4A-60E8EA263ECD}" type="slidenum">
              <a:rPr lang="id-ID" smtClean="0">
                <a:solidFill>
                  <a:schemeClr val="bg1"/>
                </a:solidFill>
              </a:rPr>
              <a:t>9</a:t>
            </a:fld>
            <a:endParaRPr lang="id-ID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47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8013</TotalTime>
  <Words>451</Words>
  <Application>Microsoft Office PowerPoint</Application>
  <PresentationFormat>On-screen Show (4:3)</PresentationFormat>
  <Paragraphs>91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PENDAHULUAN </vt:lpstr>
      <vt:lpstr>Tujuan Umum sertifikasi SIRSMA  acuan menerapkan nilai-nilai AIK   di RSMA</vt:lpstr>
      <vt:lpstr>PowerPoint Presentation</vt:lpstr>
      <vt:lpstr>PELAKSANAAN EP, menilai dan memberikan rekomentasi untuk RS </vt:lpstr>
      <vt:lpstr>PowerPoint Presentation</vt:lpstr>
      <vt:lpstr>Manajemen Sumber Daya Insani</vt:lpstr>
      <vt:lpstr>Manajemen Sumber Daya Insani</vt:lpstr>
      <vt:lpstr>Manajemen Sumber Daya Insani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STANDAR MANAJEMEN SDI RSMA</dc:title>
  <dc:creator>ASUS</dc:creator>
  <cp:lastModifiedBy>ASUS</cp:lastModifiedBy>
  <cp:revision>36</cp:revision>
  <dcterms:created xsi:type="dcterms:W3CDTF">2022-08-29T11:53:28Z</dcterms:created>
  <dcterms:modified xsi:type="dcterms:W3CDTF">2022-09-10T03:52:53Z</dcterms:modified>
</cp:coreProperties>
</file>